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9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heme/theme11.xml" ContentType="application/vnd.openxmlformats-officedocument.theme+xml"/>
  <Override PartName="/ppt/theme/theme12.xml" ContentType="application/vnd.openxmlformats-officedocument.them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3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4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5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6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7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14" r:id="rId5"/>
    <p:sldMasterId id="2147483658" r:id="rId6"/>
    <p:sldMasterId id="2147483690" r:id="rId7"/>
    <p:sldMasterId id="2147483732" r:id="rId8"/>
    <p:sldMasterId id="2147483738" r:id="rId9"/>
    <p:sldMasterId id="2147483758" r:id="rId10"/>
    <p:sldMasterId id="2147483777" r:id="rId11"/>
    <p:sldMasterId id="2147483787" r:id="rId12"/>
    <p:sldMasterId id="2147483791" r:id="rId13"/>
  </p:sldMasterIdLst>
  <p:notesMasterIdLst>
    <p:notesMasterId r:id="rId26"/>
  </p:notesMasterIdLst>
  <p:handoutMasterIdLst>
    <p:handoutMasterId r:id="rId27"/>
  </p:handoutMasterIdLst>
  <p:sldIdLst>
    <p:sldId id="2147473582" r:id="rId14"/>
    <p:sldId id="2147473585" r:id="rId15"/>
    <p:sldId id="2147473777" r:id="rId16"/>
    <p:sldId id="2147473778" r:id="rId17"/>
    <p:sldId id="2147473779" r:id="rId18"/>
    <p:sldId id="2147473780" r:id="rId19"/>
    <p:sldId id="2147473781" r:id="rId20"/>
    <p:sldId id="2147473782" r:id="rId21"/>
    <p:sldId id="2147473783" r:id="rId22"/>
    <p:sldId id="2147473784" r:id="rId23"/>
    <p:sldId id="2147473785" r:id="rId24"/>
    <p:sldId id="21474737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tapova, Anna" initials="PA" lastIdx="1" clrIdx="0">
    <p:extLst>
      <p:ext uri="{19B8F6BF-5375-455C-9EA6-DF929625EA0E}">
        <p15:presenceInfo xmlns:p15="http://schemas.microsoft.com/office/powerpoint/2012/main" userId="S::anna.potapova@accenture.com::b59a8a96-dc81-431b-bd8c-0d36c5043a95" providerId="AD"/>
      </p:ext>
    </p:extLst>
  </p:cmAuthor>
  <p:cmAuthor id="2" name="Orshanskaya Elena" initials="OE" lastIdx="3" clrIdx="1">
    <p:extLst>
      <p:ext uri="{19B8F6BF-5375-455C-9EA6-DF929625EA0E}">
        <p15:presenceInfo xmlns:p15="http://schemas.microsoft.com/office/powerpoint/2012/main" userId="S-1-5-21-2437565300-2024630967-1388371115-68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97"/>
    <a:srgbClr val="F2F2F2"/>
    <a:srgbClr val="FFFFFF"/>
    <a:srgbClr val="C1C6C8"/>
    <a:srgbClr val="F1F1F1"/>
    <a:srgbClr val="ECCCFF"/>
    <a:srgbClr val="BFBFBF"/>
    <a:srgbClr val="2F4BC4"/>
    <a:srgbClr val="FFFF00"/>
    <a:srgbClr val="CCFF3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1" autoAdjust="0"/>
    <p:restoredTop sz="94796" autoAdjust="0"/>
  </p:normalViewPr>
  <p:slideViewPr>
    <p:cSldViewPr snapToGrid="0">
      <p:cViewPr>
        <p:scale>
          <a:sx n="66" d="100"/>
          <a:sy n="66" d="100"/>
        </p:scale>
        <p:origin x="976" y="344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8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commentAuthors" Target="commentAuthor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>
                <a:latin typeface="Arial" panose="020B0604020202020204" pitchFamily="34" charset="0"/>
              </a:rPr>
              <a:t>07-Jan-23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39D084F-DC83-4EB0-8CED-52E9AA3ECA1C}" type="datetimeFigureOut">
              <a:rPr lang="en-US" smtClean="0"/>
              <a:pPr/>
              <a:t>07-Jan-23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C157E0A-F321-48DC-AF94-681D4DCF3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8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02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23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73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37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2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1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28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39.xml"/><Relationship Id="rId7" Type="http://schemas.openxmlformats.org/officeDocument/2006/relationships/image" Target="../media/image16.jpeg"/><Relationship Id="rId2" Type="http://schemas.openxmlformats.org/officeDocument/2006/relationships/tags" Target="../tags/tag3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4.svg"/><Relationship Id="rId4" Type="http://schemas.openxmlformats.org/officeDocument/2006/relationships/slideMaster" Target="../slideMasters/slideMaster10.xml"/><Relationship Id="rId9" Type="http://schemas.openxmlformats.org/officeDocument/2006/relationships/image" Target="../media/image13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tags" Target="../tags/tag41.xml"/><Relationship Id="rId7" Type="http://schemas.openxmlformats.org/officeDocument/2006/relationships/image" Target="../media/image18.png"/><Relationship Id="rId2" Type="http://schemas.openxmlformats.org/officeDocument/2006/relationships/tags" Target="../tags/tag4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0.xml"/><Relationship Id="rId9" Type="http://schemas.openxmlformats.org/officeDocument/2006/relationships/image" Target="../media/image16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tags" Target="../tags/tag45.xml"/><Relationship Id="rId7" Type="http://schemas.openxmlformats.org/officeDocument/2006/relationships/image" Target="../media/image22.png"/><Relationship Id="rId2" Type="http://schemas.openxmlformats.org/officeDocument/2006/relationships/tags" Target="../tags/tag4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25.png"/><Relationship Id="rId2" Type="http://schemas.openxmlformats.org/officeDocument/2006/relationships/tags" Target="../tags/tag4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8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Mine">
    <p:bg>
      <p:bgPr>
        <a:solidFill>
          <a:srgbClr val="EA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457200"/>
            <a:ext cx="4700046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48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4800599"/>
            <a:ext cx="4700047" cy="1905001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2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08798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9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508594"/>
            <a:ext cx="5715000" cy="9906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1012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497961"/>
            <a:ext cx="5715000" cy="9906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261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  <a:prstGeom prst="rect">
            <a:avLst/>
          </a:prstGeo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497962"/>
            <a:ext cx="11430000" cy="9906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99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497962"/>
            <a:ext cx="11430000" cy="9906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93365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508595"/>
            <a:ext cx="11430000" cy="9906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02" y="6507434"/>
            <a:ext cx="5714999" cy="20637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 with footer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02" y="6507434"/>
            <a:ext cx="5714999" cy="20637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85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 with footer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02" y="6507434"/>
            <a:ext cx="5714999" cy="20637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86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6C88EB3-67C5-8244-90CC-160E52791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50E95BF-CF81-1248-9A34-51BCD995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68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Blac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4D45BBC-7BA4-404D-9A0D-353EAAC72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19ABF1BB-FEDA-DF4F-9257-2A2AC0E7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2" y="6519009"/>
            <a:ext cx="304799" cy="2063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61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Factory">
    <p:bg>
      <p:bgPr>
        <a:solidFill>
          <a:srgbClr val="EA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2" y="457200"/>
            <a:ext cx="4709472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48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800600"/>
            <a:ext cx="4709474" cy="1905000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200" b="1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09709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: Blac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ADBD6-8E9A-C344-84C7-F2583A68C6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80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: Whit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BD2EAE1-52F6-4B48-8A19-DB9A1CC14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1DFD8AAA-C805-DF45-8598-E6633773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659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: Blac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F7E8593-BE0B-3247-AB7A-E8E8B1D39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5FBA43D0-3593-4549-956F-A55FC89D5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833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Purple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457200"/>
            <a:ext cx="5714999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4800" b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800600"/>
            <a:ext cx="5715000" cy="1905002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2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6845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14016E-99A8-4E05-AEA5-FF47333D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390876"/>
          </a:xfrm>
          <a:prstGeom prst="rect">
            <a:avLst/>
          </a:prstGeom>
        </p:spPr>
        <p:txBody>
          <a:bodyPr vert="horz" lIns="0" tIns="4572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D5CD64B-BCDF-443C-8F06-C1B088466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02293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80A7A56-EBBC-4000-B76E-8EA76DA58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36598" y="6519009"/>
            <a:ext cx="2932698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Graphik LC Light" panose="020B0403030202060203" pitchFamily="34" charset="-52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BBBE19C-939D-4250-B623-40D440840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Graphik LC Light" panose="020B0403030202060203" pitchFamily="34" charset="-52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708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Purple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457200"/>
            <a:ext cx="5714999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4800" b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800600"/>
            <a:ext cx="5715000" cy="1905002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2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94236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14016E-99A8-4E05-AEA5-FF47333D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390876"/>
          </a:xfrm>
          <a:prstGeom prst="rect">
            <a:avLst/>
          </a:prstGeom>
        </p:spPr>
        <p:txBody>
          <a:bodyPr vert="horz" lIns="0" tIns="4572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D5CD64B-BCDF-443C-8F06-C1B088466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02293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80A7A56-EBBC-4000-B76E-8EA76DA58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36598" y="6519009"/>
            <a:ext cx="2932698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Graphik LC Light" panose="020B0403030202060203" pitchFamily="34" charset="-52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BBBE19C-939D-4250-B623-40D440840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Graphik LC Light" panose="020B0403030202060203" pitchFamily="34" charset="-52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18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48940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Purple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457200"/>
            <a:ext cx="5714999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4800" b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800600"/>
            <a:ext cx="5715000" cy="1905002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2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59336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14016E-99A8-4E05-AEA5-FF47333D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390876"/>
          </a:xfrm>
          <a:prstGeom prst="rect">
            <a:avLst/>
          </a:prstGeom>
        </p:spPr>
        <p:txBody>
          <a:bodyPr vert="horz" lIns="0" tIns="4572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D5CD64B-BCDF-443C-8F06-C1B088466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02293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80A7A56-EBBC-4000-B76E-8EA76DA58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36598" y="6519009"/>
            <a:ext cx="2932698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Graphik LC Light" panose="020B0403030202060203" pitchFamily="34" charset="-52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BBBE19C-939D-4250-B623-40D440840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Graphik LC Light" panose="020B0403030202060203" pitchFamily="34" charset="-52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63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Greater Than">
    <p:bg>
      <p:bgPr>
        <a:solidFill>
          <a:srgbClr val="EA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5A26AC-9018-4160-B3DF-865DB57C7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741" y="946066"/>
            <a:ext cx="4309200" cy="45246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457200"/>
            <a:ext cx="5714999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48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800600"/>
            <a:ext cx="5715000" cy="1905002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200" b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10775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67246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ОСНОВНОЙ ШАБЛОН!!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C4579EF-17BD-4D72-A282-724C748A78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2" name="think-cell Slide" r:id="rId5" imgW="470" imgH="469" progId="TCLayout.ActiveDocument.1">
                  <p:embed/>
                </p:oleObj>
              </mc:Choice>
              <mc:Fallback>
                <p:oleObj name="think-cell Slide" r:id="rId5" imgW="470" imgH="46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C4579EF-17BD-4D72-A282-724C748A78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27ED065-8AF2-483C-8391-BD0C3781BAC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1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198" b="0" i="0" baseline="0">
              <a:latin typeface="Graphik LC Black" panose="020B0A03030202060203" pitchFamily="34" charset="-52"/>
              <a:ea typeface="+mj-ea"/>
              <a:cs typeface="+mj-cs"/>
              <a:sym typeface="Graphik LC Black" panose="020B0A03030202060203" pitchFamily="34" charset="-52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 bwMode="auto">
          <a:xfrm>
            <a:off x="381000" y="381000"/>
            <a:ext cx="11430000" cy="990601"/>
          </a:xfrm>
        </p:spPr>
        <p:txBody>
          <a:bodyPr>
            <a:normAutofit/>
          </a:bodyPr>
          <a:lstStyle>
            <a:lvl1pPr>
              <a:defRPr sz="31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8966FDD-D84D-4733-B78B-1651C454FDB7}"/>
              </a:ext>
            </a:extLst>
          </p:cNvPr>
          <p:cNvSpPr txBox="1">
            <a:spLocks/>
          </p:cNvSpPr>
          <p:nvPr userDrawn="1"/>
        </p:nvSpPr>
        <p:spPr>
          <a:xfrm>
            <a:off x="381003" y="6519010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2">
                    <a:lumMod val="50000"/>
                  </a:schemeClr>
                </a:solidFill>
              </a:rPr>
              <a:t>Copyright © 202</a:t>
            </a:r>
            <a:r>
              <a:rPr lang="ru-RU" sz="100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US" sz="1000">
                <a:solidFill>
                  <a:schemeClr val="bg2">
                    <a:lumMod val="50000"/>
                  </a:schemeClr>
                </a:solidFill>
              </a:rPr>
              <a:t> Accenture. All rights reserved.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F5F472FA-CB4B-4019-888E-012167EECC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047508"/>
            <a:ext cx="11508262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99">
                <a:solidFill>
                  <a:schemeClr val="tx1"/>
                </a:solidFill>
                <a:latin typeface="+mn-lt"/>
              </a:defRPr>
            </a:lvl1pPr>
            <a:lvl2pPr>
              <a:defRPr sz="3495"/>
            </a:lvl2pPr>
            <a:lvl3pPr>
              <a:defRPr sz="3195"/>
            </a:lvl3pPr>
            <a:lvl4pPr>
              <a:defRPr sz="2895"/>
            </a:lvl4pPr>
            <a:lvl5pPr>
              <a:defRPr sz="2695"/>
            </a:lvl5pPr>
          </a:lstStyle>
          <a:p>
            <a:pPr lvl="0"/>
            <a:r>
              <a:rPr lang="en-US"/>
              <a:t>Click to </a:t>
            </a:r>
            <a:r>
              <a:rPr lang="en-US" err="1"/>
              <a:t>editMaster</a:t>
            </a:r>
            <a:r>
              <a:rPr lang="en-US"/>
              <a:t>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5FCB60-C0B8-43B2-BB8C-64FB6CA9AB56}"/>
              </a:ext>
            </a:extLst>
          </p:cNvPr>
          <p:cNvSpPr/>
          <p:nvPr userDrawn="1"/>
        </p:nvSpPr>
        <p:spPr>
          <a:xfrm>
            <a:off x="-1767069" y="162046"/>
            <a:ext cx="1527858" cy="462987"/>
          </a:xfrm>
          <a:prstGeom prst="rect">
            <a:avLst/>
          </a:prstGeom>
          <a:solidFill>
            <a:srgbClr val="460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8ED76E-C3AF-450F-A443-6E49D6FB1DBE}"/>
              </a:ext>
            </a:extLst>
          </p:cNvPr>
          <p:cNvSpPr/>
          <p:nvPr userDrawn="1"/>
        </p:nvSpPr>
        <p:spPr>
          <a:xfrm>
            <a:off x="-1767069" y="816016"/>
            <a:ext cx="1527858" cy="462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DFCB88-3981-47B8-BF25-A7890C8863DF}"/>
              </a:ext>
            </a:extLst>
          </p:cNvPr>
          <p:cNvSpPr/>
          <p:nvPr userDrawn="1"/>
        </p:nvSpPr>
        <p:spPr>
          <a:xfrm>
            <a:off x="-1859665" y="1"/>
            <a:ext cx="1713053" cy="438680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91E37-7B28-492C-B05E-F357F13B8DD6}"/>
              </a:ext>
            </a:extLst>
          </p:cNvPr>
          <p:cNvSpPr txBox="1"/>
          <p:nvPr userDrawn="1"/>
        </p:nvSpPr>
        <p:spPr>
          <a:xfrm>
            <a:off x="-1616597" y="4002084"/>
            <a:ext cx="1226917" cy="384721"/>
          </a:xfrm>
          <a:prstGeom prst="rect">
            <a:avLst/>
          </a:prstGeom>
          <a:noFill/>
        </p:spPr>
        <p:txBody>
          <a:bodyPr wrap="square" lIns="0" tIns="0" rIns="0" bIns="45691" rtlCol="0">
            <a:spAutoFit/>
          </a:bodyPr>
          <a:lstStyle/>
          <a:p>
            <a:pPr algn="ctr"/>
            <a:r>
              <a:rPr lang="ru-RU" sz="1100"/>
              <a:t>Цвета презентации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3963C7-15C2-44A0-A798-525DB852AA8F}"/>
              </a:ext>
            </a:extLst>
          </p:cNvPr>
          <p:cNvSpPr/>
          <p:nvPr userDrawn="1"/>
        </p:nvSpPr>
        <p:spPr>
          <a:xfrm>
            <a:off x="-1767069" y="1469985"/>
            <a:ext cx="1527858" cy="462987"/>
          </a:xfrm>
          <a:prstGeom prst="rect">
            <a:avLst/>
          </a:prstGeom>
          <a:solidFill>
            <a:srgbClr val="309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95B332-C56D-42D0-941F-C41CFF66C3CB}"/>
              </a:ext>
            </a:extLst>
          </p:cNvPr>
          <p:cNvSpPr/>
          <p:nvPr userDrawn="1"/>
        </p:nvSpPr>
        <p:spPr>
          <a:xfrm>
            <a:off x="-1767069" y="2123953"/>
            <a:ext cx="1527858" cy="462987"/>
          </a:xfrm>
          <a:prstGeom prst="rect">
            <a:avLst/>
          </a:prstGeom>
          <a:solidFill>
            <a:srgbClr val="8900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13A888-9D19-4D37-A214-D45A6FF9DFE0}"/>
              </a:ext>
            </a:extLst>
          </p:cNvPr>
          <p:cNvSpPr/>
          <p:nvPr userDrawn="1"/>
        </p:nvSpPr>
        <p:spPr>
          <a:xfrm>
            <a:off x="-1767069" y="2777923"/>
            <a:ext cx="1527858" cy="4629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2FA2AD-39E2-44EC-9977-572386BFF1A6}"/>
              </a:ext>
            </a:extLst>
          </p:cNvPr>
          <p:cNvSpPr/>
          <p:nvPr userDrawn="1"/>
        </p:nvSpPr>
        <p:spPr>
          <a:xfrm>
            <a:off x="-1767069" y="3436299"/>
            <a:ext cx="1527858" cy="4629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26" name="Inhaltsplatzhalter 13">
            <a:extLst>
              <a:ext uri="{FF2B5EF4-FFF2-40B4-BE49-F238E27FC236}">
                <a16:creationId xmlns:a16="http://schemas.microsoft.com/office/drawing/2014/main" id="{4735532A-B9A7-4A74-A0F4-A26C4A98245B}"/>
              </a:ext>
            </a:extLst>
          </p:cNvPr>
          <p:cNvSpPr txBox="1">
            <a:spLocks/>
          </p:cNvSpPr>
          <p:nvPr userDrawn="1"/>
        </p:nvSpPr>
        <p:spPr>
          <a:xfrm>
            <a:off x="11282153" y="6508170"/>
            <a:ext cx="528848" cy="227013"/>
          </a:xfrm>
          <a:prstGeom prst="rect">
            <a:avLst/>
          </a:prstGeom>
        </p:spPr>
        <p:txBody>
          <a:bodyPr lIns="0" tIns="47962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r" defTabSz="1218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78BD5-E3A8-4354-91BC-79CE4598B8D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12182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74739B-8D5D-480B-A69D-CF7E0D1EEEE4}"/>
              </a:ext>
            </a:extLst>
          </p:cNvPr>
          <p:cNvSpPr/>
          <p:nvPr userDrawn="1"/>
        </p:nvSpPr>
        <p:spPr>
          <a:xfrm>
            <a:off x="0" y="2274661"/>
            <a:ext cx="12192000" cy="45833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hteck 7">
            <a:extLst>
              <a:ext uri="{FF2B5EF4-FFF2-40B4-BE49-F238E27FC236}">
                <a16:creationId xmlns:a16="http://schemas.microsoft.com/office/drawing/2014/main" id="{E393CD11-151B-4DC4-A5C9-44034774F92E}"/>
              </a:ext>
            </a:extLst>
          </p:cNvPr>
          <p:cNvSpPr/>
          <p:nvPr userDrawn="1"/>
        </p:nvSpPr>
        <p:spPr>
          <a:xfrm>
            <a:off x="1" y="1119208"/>
            <a:ext cx="12192001" cy="1155453"/>
          </a:xfrm>
          <a:prstGeom prst="rect">
            <a:avLst/>
          </a:prstGeom>
          <a:solidFill>
            <a:srgbClr val="3C0C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23798" rIns="323798" rtlCol="0" anchor="ctr"/>
          <a:lstStyle/>
          <a:p>
            <a:pPr marL="0" marR="0" lvl="0" indent="0" algn="l" defTabSz="913851" rtl="0" eaLnBrk="1" fontAlgn="auto" latinLnBrk="0" hangingPunct="1">
              <a:lnSpc>
                <a:spcPts val="2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Meiryo UI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1440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5018" y="332078"/>
            <a:ext cx="10652710" cy="366960"/>
          </a:xfrm>
        </p:spPr>
        <p:txBody>
          <a:bodyPr>
            <a:spAutoFit/>
          </a:bodyPr>
          <a:lstStyle>
            <a:lvl1pPr>
              <a:defRPr sz="2798">
                <a:latin typeface="Graphik LC Black" panose="020B0A03030202060203" pitchFamily="34" charset="-52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5D82FC-88AE-4B44-8136-A5B59A6AA2F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43781" y="1107721"/>
            <a:ext cx="10653337" cy="1903406"/>
          </a:xfrm>
        </p:spPr>
        <p:txBody>
          <a:bodyPr>
            <a:spAutoFit/>
          </a:bodyPr>
          <a:lstStyle>
            <a:lvl1pPr>
              <a:defRPr>
                <a:solidFill>
                  <a:schemeClr val="accent4"/>
                </a:solidFill>
                <a:latin typeface="Graphik LC Regular" panose="020B0503030202060203" pitchFamily="34" charset="-52"/>
              </a:defRPr>
            </a:lvl1pPr>
            <a:lvl2pPr>
              <a:defRPr>
                <a:latin typeface="Graphik LC Regular" panose="020B0503030202060203" pitchFamily="34" charset="-52"/>
              </a:defRPr>
            </a:lvl2pPr>
            <a:lvl3pPr>
              <a:defRPr>
                <a:latin typeface="Graphik LC Regular" panose="020B0503030202060203" pitchFamily="34" charset="-52"/>
              </a:defRPr>
            </a:lvl3pPr>
            <a:lvl4pPr>
              <a:defRPr>
                <a:latin typeface="Graphik LC Regular" panose="020B0503030202060203" pitchFamily="34" charset="-52"/>
              </a:defRPr>
            </a:lvl4pPr>
            <a:lvl5pPr>
              <a:defRPr>
                <a:latin typeface="Graphik LC Regular" panose="020B0503030202060203" pitchFamily="34" charset="-5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607F3638-5DC3-48FB-A3CF-F24B8D4A8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 b="0" i="0">
                <a:solidFill>
                  <a:schemeClr val="tx1">
                    <a:alpha val="50000"/>
                  </a:schemeClr>
                </a:solidFill>
                <a:latin typeface="Graphik LC Regular" panose="020B0503030202060203" pitchFamily="34" charset="-52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0DE0878-7EE4-4C81-8750-220A9C27E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91584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 b="0" i="0">
                <a:solidFill>
                  <a:schemeClr val="tx1">
                    <a:alpha val="50000"/>
                  </a:schemeClr>
                </a:solidFill>
                <a:latin typeface="Graphik Regular" panose="020B0503030202060203" pitchFamily="34" charset="77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endParaRPr lang="en-US">
              <a:latin typeface="Graphik LC Regular" panose="020B050303020206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618735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СНОВНОЙ ШАБЛОН!!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C4579EF-17BD-4D72-A282-724C748A78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6" name="think-cell Slide" r:id="rId5" imgW="470" imgH="469" progId="TCLayout.ActiveDocument.1">
                  <p:embed/>
                </p:oleObj>
              </mc:Choice>
              <mc:Fallback>
                <p:oleObj name="think-cell Slide" r:id="rId5" imgW="470" imgH="46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C4579EF-17BD-4D72-A282-724C748A78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27ED065-8AF2-483C-8391-BD0C3781BAC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1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198" b="0" i="0" baseline="0">
              <a:latin typeface="Graphik LC Black" panose="020B0A03030202060203" pitchFamily="34" charset="-52"/>
              <a:ea typeface="+mj-ea"/>
              <a:cs typeface="+mj-cs"/>
              <a:sym typeface="Graphik LC Black" panose="020B0A03030202060203" pitchFamily="34" charset="-52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 bwMode="auto">
          <a:xfrm>
            <a:off x="302738" y="354254"/>
            <a:ext cx="10300411" cy="990601"/>
          </a:xfrm>
        </p:spPr>
        <p:txBody>
          <a:bodyPr>
            <a:normAutofit/>
          </a:bodyPr>
          <a:lstStyle>
            <a:lvl1pPr>
              <a:defRPr sz="2399" b="0">
                <a:solidFill>
                  <a:srgbClr val="2F319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F5F472FA-CB4B-4019-888E-012167EECC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849554"/>
            <a:ext cx="11508262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599" b="0">
                <a:solidFill>
                  <a:schemeClr val="tx1"/>
                </a:solidFill>
                <a:latin typeface="+mn-lt"/>
              </a:defRPr>
            </a:lvl1pPr>
            <a:lvl2pPr>
              <a:defRPr sz="3495"/>
            </a:lvl2pPr>
            <a:lvl3pPr>
              <a:defRPr sz="3195"/>
            </a:lvl3pPr>
            <a:lvl4pPr>
              <a:defRPr sz="2895"/>
            </a:lvl4pPr>
            <a:lvl5pPr>
              <a:defRPr sz="2695"/>
            </a:lvl5pPr>
          </a:lstStyle>
          <a:p>
            <a:pPr lvl="0"/>
            <a:r>
              <a:rPr lang="en-US"/>
              <a:t>Click to </a:t>
            </a:r>
            <a:r>
              <a:rPr lang="en-US" err="1"/>
              <a:t>editMaster</a:t>
            </a:r>
            <a:r>
              <a:rPr lang="en-US"/>
              <a:t> text styles</a:t>
            </a:r>
          </a:p>
        </p:txBody>
      </p:sp>
      <p:sp>
        <p:nvSpPr>
          <p:cNvPr id="6" name="Inhaltsplatzhalter 13">
            <a:extLst>
              <a:ext uri="{FF2B5EF4-FFF2-40B4-BE49-F238E27FC236}">
                <a16:creationId xmlns:a16="http://schemas.microsoft.com/office/drawing/2014/main" id="{000E7C4D-593C-43E0-9CC2-7C8E306FB7DE}"/>
              </a:ext>
            </a:extLst>
          </p:cNvPr>
          <p:cNvSpPr txBox="1">
            <a:spLocks/>
          </p:cNvSpPr>
          <p:nvPr userDrawn="1"/>
        </p:nvSpPr>
        <p:spPr>
          <a:xfrm>
            <a:off x="11414261" y="6551566"/>
            <a:ext cx="396739" cy="2270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r" defTabSz="913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78BD5-E3A8-4354-91BC-79CE4598B8D1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38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7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4272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2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>
          <a:xfrm>
            <a:off x="345018" y="332077"/>
            <a:ext cx="10652710" cy="406249"/>
          </a:xfrm>
        </p:spPr>
        <p:txBody>
          <a:bodyPr>
            <a:spAutoFit/>
          </a:bodyPr>
          <a:lstStyle>
            <a:lvl1pPr>
              <a:defRPr sz="2800">
                <a:latin typeface="Graphik LC Black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6"/>
          <p:cNvSpPr>
            <a:spLocks noGrp="1"/>
          </p:cNvSpPr>
          <p:nvPr>
            <p:ph sz="quarter" idx="18" hasCustomPrompt="1"/>
          </p:nvPr>
        </p:nvSpPr>
        <p:spPr bwMode="auto">
          <a:xfrm>
            <a:off x="343781" y="1107721"/>
            <a:ext cx="10653337" cy="1903406"/>
          </a:xfrm>
        </p:spPr>
        <p:txBody>
          <a:bodyPr>
            <a:spAutoFit/>
          </a:bodyPr>
          <a:lstStyle>
            <a:lvl1pPr>
              <a:defRPr>
                <a:solidFill>
                  <a:schemeClr val="accent4"/>
                </a:solidFill>
                <a:latin typeface="Graphik LC Regular"/>
              </a:defRPr>
            </a:lvl1pPr>
            <a:lvl2pPr>
              <a:defRPr>
                <a:latin typeface="Graphik LC Regular"/>
              </a:defRPr>
            </a:lvl2pPr>
            <a:lvl3pPr>
              <a:defRPr>
                <a:latin typeface="Graphik LC Regular"/>
              </a:defRPr>
            </a:lvl3pPr>
            <a:lvl4pPr>
              <a:defRPr>
                <a:latin typeface="Graphik LC Regular"/>
              </a:defRPr>
            </a:lvl4pPr>
            <a:lvl5pPr>
              <a:defRPr>
                <a:latin typeface="Graphik LC Regular"/>
              </a:defRPr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 bwMode="auto"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 b="0" i="0">
                <a:solidFill>
                  <a:schemeClr val="tx1">
                    <a:alpha val="50000"/>
                  </a:schemeClr>
                </a:solidFill>
                <a:latin typeface="Graphik LC Regular"/>
                <a:ea typeface="Roboto Light"/>
                <a:cs typeface="Gotham Medium"/>
              </a:defRPr>
            </a:lvl1pPr>
          </a:lstStyle>
          <a:p>
            <a:pPr>
              <a:defRPr/>
            </a:pPr>
            <a:fld id="{90CBDC3A-D49F-4631-A8C7-55D59B33E5F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631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>
          <a:xfrm>
            <a:off x="345017" y="332077"/>
            <a:ext cx="11488067" cy="406249"/>
          </a:xfrm>
        </p:spPr>
        <p:txBody>
          <a:bodyPr wrap="square">
            <a:spAutoFit/>
          </a:bodyPr>
          <a:lstStyle>
            <a:lvl1pPr>
              <a:defRPr sz="3200">
                <a:solidFill>
                  <a:srgbClr val="2C5697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 bwMode="auto"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 b="0" i="0">
                <a:solidFill>
                  <a:schemeClr val="tx1">
                    <a:alpha val="50000"/>
                  </a:schemeClr>
                </a:solidFill>
                <a:latin typeface="Graphik LC Regular"/>
                <a:ea typeface="Roboto Light"/>
                <a:cs typeface="Gotham Medium"/>
              </a:defRPr>
            </a:lvl1pPr>
          </a:lstStyle>
          <a:p>
            <a:pPr>
              <a:defRPr/>
            </a:pPr>
            <a:fld id="{90CBDC3A-D49F-4631-A8C7-55D59B33E5F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67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_Title Master: Purple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79DEAE-54A1-4291-BEE3-BCFDA19AB158}"/>
              </a:ext>
            </a:extLst>
          </p:cNvPr>
          <p:cNvSpPr/>
          <p:nvPr userDrawn="1"/>
        </p:nvSpPr>
        <p:spPr bwMode="auto">
          <a:xfrm>
            <a:off x="-96688" y="-171400"/>
            <a:ext cx="12673408" cy="7200800"/>
          </a:xfrm>
          <a:prstGeom prst="rect">
            <a:avLst/>
          </a:prstGeom>
          <a:solidFill>
            <a:srgbClr val="2C56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81001" y="457200"/>
            <a:ext cx="5714999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4800" b="0">
                <a:solidFill>
                  <a:schemeClr val="tx1"/>
                </a:solidFill>
                <a:latin typeface="Graphik Black"/>
              </a:defRPr>
            </a:lvl1pPr>
          </a:lstStyle>
          <a:p>
            <a:pPr>
              <a:defRPr/>
            </a:pPr>
            <a:r>
              <a:rPr lang="en-US"/>
              <a:t>Click to edit title</a:t>
            </a:r>
            <a:endParaRPr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81000" y="4800600"/>
            <a:ext cx="5715000" cy="1905002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2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>
              <a:defRPr/>
            </a:pPr>
            <a:r>
              <a:rPr lang="en-US"/>
              <a:t>subtitle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9612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4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>
          <a:xfrm>
            <a:off x="345017" y="332077"/>
            <a:ext cx="11488067" cy="41280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200" cap="all" baseline="0">
                <a:solidFill>
                  <a:srgbClr val="2C5697"/>
                </a:solidFill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918DD39-8FE7-4E45-AFE7-8A7207B9754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auto">
          <a:xfrm>
            <a:off x="11640616" y="6557109"/>
            <a:ext cx="373585" cy="2063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latin typeface=" Arial"/>
              </a:defRPr>
            </a:lvl1pPr>
          </a:lstStyle>
          <a:p>
            <a:pPr>
              <a:defRPr/>
            </a:pPr>
            <a:fld id="{4F9AC08D-23A9-440E-BCB9-AA1E9877CC3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352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2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>
          <a:xfrm>
            <a:off x="345018" y="332077"/>
            <a:ext cx="10652710" cy="406249"/>
          </a:xfrm>
        </p:spPr>
        <p:txBody>
          <a:bodyPr>
            <a:spAutoFit/>
          </a:bodyPr>
          <a:lstStyle>
            <a:lvl1pPr>
              <a:defRPr sz="2800">
                <a:latin typeface="Graphik LC Black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6"/>
          <p:cNvSpPr>
            <a:spLocks noGrp="1"/>
          </p:cNvSpPr>
          <p:nvPr>
            <p:ph sz="quarter" idx="18" hasCustomPrompt="1"/>
          </p:nvPr>
        </p:nvSpPr>
        <p:spPr bwMode="auto">
          <a:xfrm>
            <a:off x="343781" y="1107721"/>
            <a:ext cx="10653337" cy="1903406"/>
          </a:xfrm>
        </p:spPr>
        <p:txBody>
          <a:bodyPr>
            <a:spAutoFit/>
          </a:bodyPr>
          <a:lstStyle>
            <a:lvl1pPr>
              <a:defRPr>
                <a:solidFill>
                  <a:schemeClr val="accent4"/>
                </a:solidFill>
                <a:latin typeface="Graphik LC Regular"/>
              </a:defRPr>
            </a:lvl1pPr>
            <a:lvl2pPr>
              <a:defRPr>
                <a:latin typeface="Graphik LC Regular"/>
              </a:defRPr>
            </a:lvl2pPr>
            <a:lvl3pPr>
              <a:defRPr>
                <a:latin typeface="Graphik LC Regular"/>
              </a:defRPr>
            </a:lvl3pPr>
            <a:lvl4pPr>
              <a:defRPr>
                <a:latin typeface="Graphik LC Regular"/>
              </a:defRPr>
            </a:lvl4pPr>
            <a:lvl5pPr>
              <a:defRPr>
                <a:latin typeface="Graphik LC Regular"/>
              </a:defRPr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30A6FA7-92EC-411E-B0D9-BB9D62AD8B9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auto">
          <a:xfrm>
            <a:off x="11640616" y="6557109"/>
            <a:ext cx="373585" cy="2063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latin typeface=" Arial"/>
              </a:defRPr>
            </a:lvl1pPr>
          </a:lstStyle>
          <a:p>
            <a:pPr>
              <a:defRPr/>
            </a:pPr>
            <a:fld id="{4F9AC08D-23A9-440E-BCB9-AA1E9877CC3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42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>
          <a:xfrm>
            <a:off x="345017" y="332077"/>
            <a:ext cx="11488067" cy="406249"/>
          </a:xfrm>
        </p:spPr>
        <p:txBody>
          <a:bodyPr wrap="square">
            <a:spAutoFit/>
          </a:bodyPr>
          <a:lstStyle>
            <a:lvl1pPr>
              <a:defRPr sz="3200">
                <a:solidFill>
                  <a:srgbClr val="2C5697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918DD39-8FE7-4E45-AFE7-8A7207B9754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auto">
          <a:xfrm>
            <a:off x="11640616" y="6557109"/>
            <a:ext cx="373585" cy="2063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latin typeface=" Arial"/>
              </a:defRPr>
            </a:lvl1pPr>
          </a:lstStyle>
          <a:p>
            <a:pPr>
              <a:defRPr/>
            </a:pPr>
            <a:fld id="{4F9AC08D-23A9-440E-BCB9-AA1E9877CC3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78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Purple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457200"/>
            <a:ext cx="5714999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4800" b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800600"/>
            <a:ext cx="5715000" cy="1905002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200" b="1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3B9B6-4A4F-4E1B-A8B0-C068D4268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741" y="937418"/>
            <a:ext cx="4309200" cy="452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pos="602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_Title Master: Purple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79DEAE-54A1-4291-BEE3-BCFDA19AB158}"/>
              </a:ext>
            </a:extLst>
          </p:cNvPr>
          <p:cNvSpPr/>
          <p:nvPr userDrawn="1"/>
        </p:nvSpPr>
        <p:spPr bwMode="auto">
          <a:xfrm>
            <a:off x="-96688" y="-171400"/>
            <a:ext cx="12673408" cy="7200800"/>
          </a:xfrm>
          <a:prstGeom prst="rect">
            <a:avLst/>
          </a:prstGeom>
          <a:solidFill>
            <a:srgbClr val="2C56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81001" y="457200"/>
            <a:ext cx="5714999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4800" b="0">
                <a:solidFill>
                  <a:schemeClr val="tx1"/>
                </a:solidFill>
                <a:latin typeface="Graphik Black"/>
              </a:defRPr>
            </a:lvl1pPr>
          </a:lstStyle>
          <a:p>
            <a:pPr>
              <a:defRPr/>
            </a:pPr>
            <a:r>
              <a:rPr lang="en-US"/>
              <a:t>Click to edit title</a:t>
            </a:r>
            <a:endParaRPr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81000" y="4800600"/>
            <a:ext cx="5715000" cy="1905002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2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>
              <a:defRPr/>
            </a:pPr>
            <a:r>
              <a:rPr lang="en-US"/>
              <a:t>subtitle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2377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BFA974CA-295B-433E-86E8-E48A72EA513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 err="1">
              <a:solidFill>
                <a:schemeClr val="tx1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79BD76-6671-4298-BD4C-F2DA8964CFF9}"/>
              </a:ext>
            </a:extLst>
          </p:cNvPr>
          <p:cNvSpPr/>
          <p:nvPr userDrawn="1"/>
        </p:nvSpPr>
        <p:spPr bwMode="gray">
          <a:xfrm>
            <a:off x="1" y="3250488"/>
            <a:ext cx="12192000" cy="188417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9" name="Рисунок 4">
            <a:extLst>
              <a:ext uri="{FF2B5EF4-FFF2-40B4-BE49-F238E27FC236}">
                <a16:creationId xmlns:a16="http://schemas.microsoft.com/office/drawing/2014/main" id="{DD403D4F-BE8C-48B6-839A-721D0CC554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"/>
          <a:stretch/>
        </p:blipFill>
        <p:spPr bwMode="gray">
          <a:xfrm>
            <a:off x="1" y="3429051"/>
            <a:ext cx="12191999" cy="3428949"/>
          </a:xfrm>
          <a:prstGeom prst="rect">
            <a:avLst/>
          </a:prstGeom>
        </p:spPr>
      </p:pic>
      <p:pic>
        <p:nvPicPr>
          <p:cNvPr id="20" name="Рисунок 10">
            <a:extLst>
              <a:ext uri="{FF2B5EF4-FFF2-40B4-BE49-F238E27FC236}">
                <a16:creationId xmlns:a16="http://schemas.microsoft.com/office/drawing/2014/main" id="{CCC8C36E-76B4-45CB-AD60-E9622F5B65A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187383" y="303652"/>
            <a:ext cx="1995808" cy="1410767"/>
          </a:xfrm>
          <a:prstGeom prst="rect">
            <a:avLst/>
          </a:prstGeom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gray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/>
            </a:pPr>
            <a:endParaRPr lang="en-US" sz="1067" baseline="0" noProof="0" dirty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gray">
          <a:xfrm>
            <a:off x="8270633" y="6381112"/>
            <a:ext cx="900497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800" b="1" baseline="0" noProof="0" dirty="0">
                <a:solidFill>
                  <a:schemeClr val="bg1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gray">
          <a:xfrm>
            <a:off x="8270634" y="6506723"/>
            <a:ext cx="3815785" cy="125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800" baseline="0" noProof="0">
                <a:solidFill>
                  <a:schemeClr val="bg1"/>
                </a:solidFill>
                <a:latin typeface="+mn-lt"/>
              </a:rPr>
              <a:t>Last Modified 19.08.2019 17:39 Russia TZ 2 Standard Time</a:t>
            </a:r>
            <a:endParaRPr lang="en-US" sz="800" baseline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gray">
          <a:xfrm>
            <a:off x="8270635" y="6632336"/>
            <a:ext cx="3618996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800" baseline="0" noProof="0">
                <a:solidFill>
                  <a:schemeClr val="bg1"/>
                </a:solidFill>
                <a:latin typeface="+mn-lt"/>
              </a:rPr>
              <a:t>Printed 12.07.2019 13:00 Russia TZ 2 Standard Time</a:t>
            </a:r>
            <a:endParaRPr lang="en-US" sz="800" baseline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 bwMode="gray">
          <a:xfrm>
            <a:off x="505231" y="757814"/>
            <a:ext cx="9608605" cy="50244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315" name="Subtitle" hidden="1"/>
          <p:cNvSpPr>
            <a:spLocks noGrp="1" noChangeArrowheads="1"/>
          </p:cNvSpPr>
          <p:nvPr userDrawn="1">
            <p:ph type="subTitle" idx="1"/>
          </p:nvPr>
        </p:nvSpPr>
        <p:spPr bwMode="gray">
          <a:xfrm>
            <a:off x="505231" y="1979067"/>
            <a:ext cx="9608605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cap="all" baseline="0">
                <a:solidFill>
                  <a:schemeClr val="tx2"/>
                </a:solidFill>
                <a:latin typeface="+mj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6" name="Disclaimer-English (United States)" hidden="1"/>
          <p:cNvSpPr>
            <a:spLocks noChangeArrowheads="1"/>
          </p:cNvSpPr>
          <p:nvPr userDrawn="1"/>
        </p:nvSpPr>
        <p:spPr bwMode="gray">
          <a:xfrm>
            <a:off x="505231" y="6381112"/>
            <a:ext cx="5224600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defTabSz="1073204" eaLnBrk="0" hangingPunct="0"/>
            <a:r>
              <a:rPr lang="en-US" sz="800" baseline="0" dirty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73204" eaLnBrk="0" hangingPunct="0"/>
            <a:r>
              <a:rPr lang="en-US" sz="800" baseline="0" dirty="0">
                <a:solidFill>
                  <a:schemeClr val="bg1"/>
                </a:solidFill>
                <a:latin typeface="+mn-lt"/>
              </a:rPr>
              <a:t>Any use of this material without specific permission of McKinsey &amp; Company is strictly prohibited</a:t>
            </a:r>
          </a:p>
        </p:txBody>
      </p:sp>
      <p:sp>
        <p:nvSpPr>
          <p:cNvPr id="21" name="Document type" hidden="1">
            <a:extLst>
              <a:ext uri="{FF2B5EF4-FFF2-40B4-BE49-F238E27FC236}">
                <a16:creationId xmlns:a16="http://schemas.microsoft.com/office/drawing/2014/main" id="{EB86B5AF-D9F9-4EBF-9D4A-7D5611C807DF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505231" y="2573995"/>
            <a:ext cx="9608605" cy="21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noAutofit/>
          </a:bodyPr>
          <a:lstStyle>
            <a:defPPr>
              <a:defRPr lang="en-US"/>
            </a:defPPr>
            <a:lvl1pPr eaLnBrk="0" hangingPunct="1">
              <a:defRPr sz="1200" baseline="0">
                <a:solidFill>
                  <a:schemeClr val="tx2"/>
                </a:solidFill>
                <a:latin typeface="+mn-lt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lvl="0"/>
            <a:r>
              <a:rPr lang="ru-RU" sz="1200" noProof="0" dirty="0"/>
              <a:t>Тип документа | Дата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EBD2A92-B2B0-4939-8387-0AA0D8EE237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gray">
          <a:xfrm>
            <a:off x="10402307" y="580392"/>
            <a:ext cx="1575881" cy="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955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BFA974CA-295B-433E-86E8-E48A72EA513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ru-RU" sz="4000" b="0" i="0" baseline="0" dirty="0" err="1">
              <a:solidFill>
                <a:schemeClr val="tx1"/>
              </a:solidFill>
              <a:latin typeface="Calibri" panose="020F0502020204030204" pitchFamily="34" charset="0"/>
              <a:ea typeface="Verdana" panose="020B0604030504040204" pitchFamily="34" charset="0"/>
              <a:cs typeface="+mj-cs"/>
              <a:sym typeface="Calibri" panose="020F0502020204030204" pitchFamily="34" charset="0"/>
            </a:endParaRPr>
          </a:p>
        </p:txBody>
      </p:sp>
      <p:sp>
        <p:nvSpPr>
          <p:cNvPr id="5" name="doc id"/>
          <p:cNvSpPr txBox="1">
            <a:spLocks noChangeArrowheads="1"/>
          </p:cNvSpPr>
          <p:nvPr userDrawn="1"/>
        </p:nvSpPr>
        <p:spPr bwMode="gray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/>
            </a:pPr>
            <a:endParaRPr lang="en-US" sz="1067" baseline="0" noProof="0" dirty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 hasCustomPrompt="1"/>
          </p:nvPr>
        </p:nvSpPr>
        <p:spPr bwMode="gray">
          <a:xfrm>
            <a:off x="551384" y="1455605"/>
            <a:ext cx="5364214" cy="7078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4000" kern="1200" noProof="0" dirty="0">
                <a:solidFill>
                  <a:schemeClr val="bg2"/>
                </a:solidFill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defTabSz="914400" fontAlgn="auto" latinLnBrk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ru-RU" noProof="0" dirty="0"/>
              <a:t>Название презентации</a:t>
            </a:r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 bwMode="gray">
          <a:xfrm>
            <a:off x="551384" y="2596216"/>
            <a:ext cx="5364214" cy="400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000" kern="1200" noProof="0" dirty="0">
                <a:solidFill>
                  <a:schemeClr val="bg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R="0" lvl="0" defTabSz="914400" fontAlgn="auto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1" name="Document type" hidden="1">
            <a:extLst>
              <a:ext uri="{FF2B5EF4-FFF2-40B4-BE49-F238E27FC236}">
                <a16:creationId xmlns:a16="http://schemas.microsoft.com/office/drawing/2014/main" id="{EB86B5AF-D9F9-4EBF-9D4A-7D5611C807DF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551384" y="235568"/>
            <a:ext cx="5364214" cy="2718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marR="0" indent="0" defTabSz="914400" eaLnBrk="1" fontAlgn="auto" latinLnBrk="0" hangingPunct="1">
              <a:lnSpc>
                <a:spcPts val="14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9pPr>
          </a:lstStyle>
          <a:p>
            <a:pPr lvl="0"/>
            <a:r>
              <a:rPr lang="ru-RU" noProof="0" dirty="0">
                <a:solidFill>
                  <a:schemeClr val="bg2"/>
                </a:solidFill>
              </a:rPr>
              <a:t>Тип документа | Дата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A298A3B-A804-4DD8-ABC9-8D4E00A4EB6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gray">
          <a:xfrm>
            <a:off x="8101607" y="269813"/>
            <a:ext cx="1575881" cy="848225"/>
          </a:xfrm>
          <a:prstGeom prst="rect">
            <a:avLst/>
          </a:prstGeom>
        </p:spPr>
      </p:pic>
      <p:pic>
        <p:nvPicPr>
          <p:cNvPr id="17" name="Рисунок 4">
            <a:extLst>
              <a:ext uri="{FF2B5EF4-FFF2-40B4-BE49-F238E27FC236}">
                <a16:creationId xmlns:a16="http://schemas.microsoft.com/office/drawing/2014/main" id="{1AADE030-273B-4D8A-A53F-3F34CD738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"/>
          <a:stretch/>
        </p:blipFill>
        <p:spPr bwMode="gray">
          <a:xfrm>
            <a:off x="1" y="3429051"/>
            <a:ext cx="12191999" cy="3428949"/>
          </a:xfrm>
          <a:prstGeom prst="rect">
            <a:avLst/>
          </a:prstGeom>
        </p:spPr>
      </p:pic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gray">
          <a:xfrm>
            <a:off x="9840416" y="6381112"/>
            <a:ext cx="2157211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800" b="1" baseline="0" noProof="0" dirty="0">
                <a:solidFill>
                  <a:schemeClr val="bg2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gray">
          <a:xfrm>
            <a:off x="9840416" y="6506723"/>
            <a:ext cx="2157211" cy="125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800" baseline="0" noProof="0">
                <a:solidFill>
                  <a:schemeClr val="bg2"/>
                </a:solidFill>
                <a:latin typeface="+mn-lt"/>
              </a:rPr>
              <a:t>Last Modified 19.08.2019 17:39 Russia TZ 2 Standard Time</a:t>
            </a:r>
            <a:endParaRPr lang="en-US" sz="800" baseline="0" noProof="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gray">
          <a:xfrm>
            <a:off x="9840416" y="6632336"/>
            <a:ext cx="2157211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800" baseline="0" noProof="0">
                <a:solidFill>
                  <a:schemeClr val="bg2"/>
                </a:solidFill>
                <a:latin typeface="+mn-lt"/>
              </a:rPr>
              <a:t>Printed 12.07.2019 13:00 Russia TZ 2 Standard Time</a:t>
            </a:r>
            <a:endParaRPr lang="en-US" sz="800" baseline="0" noProof="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6" name="Disclaimer-English (United States)" hidden="1"/>
          <p:cNvSpPr>
            <a:spLocks noChangeArrowheads="1"/>
          </p:cNvSpPr>
          <p:nvPr userDrawn="1"/>
        </p:nvSpPr>
        <p:spPr bwMode="gray">
          <a:xfrm>
            <a:off x="551384" y="6381112"/>
            <a:ext cx="5539978" cy="3334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100" dirty="0">
                <a:solidFill>
                  <a:schemeClr val="bg2"/>
                </a:solidFill>
                <a:latin typeface="+mj-lt"/>
                <a:ea typeface="Verdana" panose="020B0604030504040204" pitchFamily="34" charset="0"/>
              </a:rPr>
              <a:t>CONFIDENTIAL AND PROPRIETARY</a:t>
            </a:r>
          </a:p>
          <a:p>
            <a:pPr marL="0" marR="0" lvl="0" indent="0" defTabSz="914400" eaLnBrk="1" fontAlgn="auto" latinLnBrk="0" hangingPunct="1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100" dirty="0">
                <a:solidFill>
                  <a:schemeClr val="bg2"/>
                </a:solidFill>
                <a:latin typeface="+mj-lt"/>
                <a:ea typeface="Verdana" panose="020B0604030504040204" pitchFamily="34" charset="0"/>
              </a:rPr>
              <a:t>Any use of this material without specific permission of McKinsey &amp; Company is strictly prohibited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D56016-DC0C-4592-B03D-4A6E9BB6972B}"/>
              </a:ext>
            </a:extLst>
          </p:cNvPr>
          <p:cNvSpPr txBox="1">
            <a:spLocks/>
          </p:cNvSpPr>
          <p:nvPr userDrawn="1"/>
        </p:nvSpPr>
        <p:spPr>
          <a:xfrm>
            <a:off x="9840417" y="188640"/>
            <a:ext cx="2157211" cy="14773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1160"/>
              </a:lnSpc>
            </a:pPr>
            <a:r>
              <a:rPr lang="ru-RU" sz="1000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Публичное акционерное общество</a:t>
            </a:r>
          </a:p>
          <a:p>
            <a:pPr>
              <a:lnSpc>
                <a:spcPts val="1160"/>
              </a:lnSpc>
            </a:pPr>
            <a:r>
              <a:rPr lang="ru-RU" sz="1000" b="1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НОВОЛИПЕЦКИЙ</a:t>
            </a:r>
          </a:p>
          <a:p>
            <a:pPr>
              <a:lnSpc>
                <a:spcPts val="1160"/>
              </a:lnSpc>
            </a:pPr>
            <a:r>
              <a:rPr lang="ru-RU" sz="1000" b="1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МЕТАЛЛУРГИЧЕСКИЙ</a:t>
            </a:r>
          </a:p>
          <a:p>
            <a:pPr>
              <a:lnSpc>
                <a:spcPts val="1160"/>
              </a:lnSpc>
            </a:pPr>
            <a:r>
              <a:rPr lang="ru-RU" sz="1000" b="1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КОМБИНАТ</a:t>
            </a:r>
            <a:endParaRPr lang="en-US" sz="1000" b="1" dirty="0">
              <a:solidFill>
                <a:schemeClr val="bg2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160"/>
              </a:lnSpc>
            </a:pPr>
            <a:endParaRPr lang="en-US" sz="1000" b="1" dirty="0">
              <a:solidFill>
                <a:schemeClr val="bg2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160"/>
              </a:lnSpc>
            </a:pPr>
            <a:r>
              <a:rPr lang="ru-RU" sz="1000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Россия, 398040</a:t>
            </a:r>
          </a:p>
          <a:p>
            <a:pPr>
              <a:lnSpc>
                <a:spcPts val="1160"/>
              </a:lnSpc>
            </a:pPr>
            <a:r>
              <a:rPr lang="ru-RU" sz="1000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г. Липецк, пл. Металлургов, 2</a:t>
            </a:r>
          </a:p>
          <a:p>
            <a:pPr>
              <a:lnSpc>
                <a:spcPts val="1160"/>
              </a:lnSpc>
            </a:pPr>
            <a:r>
              <a:rPr lang="ru-RU" sz="1000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Факс:</a:t>
            </a:r>
            <a:r>
              <a:rPr lang="en-US" sz="1000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+7 (4742) 44 11 11</a:t>
            </a:r>
            <a:endParaRPr lang="ru-RU" sz="1000" dirty="0">
              <a:solidFill>
                <a:schemeClr val="bg2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160"/>
              </a:lnSpc>
            </a:pPr>
            <a:r>
              <a:rPr lang="en-US" sz="1000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Email</a:t>
            </a:r>
            <a:r>
              <a:rPr lang="ru-RU" sz="1000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lang="en-US" sz="1000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info@nlmk.ru</a:t>
            </a:r>
            <a:endParaRPr lang="ru-RU" sz="1000" b="1" dirty="0">
              <a:solidFill>
                <a:schemeClr val="bg2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DDFC7C-0A39-445D-A34D-82765EEE7C55}"/>
              </a:ext>
            </a:extLst>
          </p:cNvPr>
          <p:cNvSpPr txBox="1">
            <a:spLocks/>
          </p:cNvSpPr>
          <p:nvPr userDrawn="1"/>
        </p:nvSpPr>
        <p:spPr>
          <a:xfrm>
            <a:off x="9840416" y="2479081"/>
            <a:ext cx="2157211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1160"/>
              </a:lnSpc>
            </a:pPr>
            <a:r>
              <a:rPr lang="ru-RU" sz="1000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Докладчик:</a:t>
            </a:r>
          </a:p>
          <a:p>
            <a:pPr>
              <a:lnSpc>
                <a:spcPts val="1160"/>
              </a:lnSpc>
            </a:pPr>
            <a:r>
              <a:rPr lang="ru-RU" sz="1000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Фамилия имя отчество,</a:t>
            </a:r>
          </a:p>
          <a:p>
            <a:pPr>
              <a:lnSpc>
                <a:spcPts val="1160"/>
              </a:lnSpc>
            </a:pPr>
            <a:r>
              <a:rPr lang="ru-RU" sz="1000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Должность,</a:t>
            </a:r>
          </a:p>
          <a:p>
            <a:pPr>
              <a:lnSpc>
                <a:spcPts val="1160"/>
              </a:lnSpc>
            </a:pPr>
            <a:r>
              <a:rPr lang="ru-RU" sz="1000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тел.</a:t>
            </a:r>
          </a:p>
        </p:txBody>
      </p:sp>
    </p:spTree>
    <p:extLst>
      <p:ext uri="{BB962C8B-B14F-4D97-AF65-F5344CB8AC3E}">
        <p14:creationId xmlns:p14="http://schemas.microsoft.com/office/powerpoint/2010/main" val="31078359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CD57E71-6148-42FE-BDDB-B0A922AA97A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6" name="think-cell Slide" r:id="rId5" imgW="327" imgH="327" progId="TCLayout.ActiveDocument.1">
                  <p:embed/>
                </p:oleObj>
              </mc:Choice>
              <mc:Fallback>
                <p:oleObj name="think-cell Slide" r:id="rId5" imgW="327" imgH="327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CD57E71-6148-42FE-BDDB-B0A922AA97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DC442FA-E395-4FBA-B797-E11EA9303FA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0" i="0" baseline="0" dirty="0" err="1">
              <a:solidFill>
                <a:schemeClr val="tx1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2" y="51835"/>
            <a:ext cx="1231563" cy="94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93860"/>
            <a:endParaRPr lang="en-US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5C142841-9137-4F78-9B7D-0FBFC5EDFB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634543" y="247318"/>
            <a:ext cx="1129075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latinLnBrk="0">
              <a:lnSpc>
                <a:spcPct val="90000"/>
              </a:lnSpc>
              <a:buNone/>
            </a:pPr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9660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702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0" name="think-cell Slide" r:id="rId5" imgW="386" imgH="386" progId="TCLayout.ActiveDocument.1">
                  <p:embed/>
                </p:oleObj>
              </mc:Choice>
              <mc:Fallback>
                <p:oleObj name="think-cell Slide" r:id="rId5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E5F2347D-9D1F-456F-A5E1-7715D7EF380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0" i="0" baseline="0" dirty="0" err="1">
              <a:solidFill>
                <a:schemeClr val="tx1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AD1972-134D-493B-B838-E6C6AE0FCE5E}"/>
              </a:ext>
            </a:extLst>
          </p:cNvPr>
          <p:cNvSpPr/>
          <p:nvPr userDrawn="1"/>
        </p:nvSpPr>
        <p:spPr bwMode="gray">
          <a:xfrm>
            <a:off x="1" y="1"/>
            <a:ext cx="12192000" cy="6858000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32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34543" y="247318"/>
            <a:ext cx="11290757" cy="461665"/>
          </a:xfrm>
        </p:spPr>
        <p:txBody>
          <a:bodyPr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2" y="51835"/>
            <a:ext cx="1231563" cy="94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93860"/>
            <a:endParaRPr lang="en-US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0E309D2-E97D-4890-ABEA-C161A51A13B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gray">
          <a:xfrm>
            <a:off x="11298416" y="6310587"/>
            <a:ext cx="686027" cy="369257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90F3D153-279F-4F9A-BF00-751A785352CC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34543" y="6323706"/>
            <a:ext cx="543418" cy="36512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defPPr>
              <a:defRPr lang="ru-RU"/>
            </a:defPPr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bg1"/>
                </a:solidFill>
                <a:latin typeface="+mn-lt"/>
              </a:defRPr>
            </a:lvl1pPr>
            <a:lvl2pPr marL="457200" defTabSz="914400" eaLnBrk="1" latinLnBrk="0" hangingPunct="1">
              <a:defRPr sz="1800">
                <a:latin typeface="+mn-lt"/>
              </a:defRPr>
            </a:lvl2pPr>
            <a:lvl3pPr marL="914400" defTabSz="914400" eaLnBrk="1" latinLnBrk="0" hangingPunct="1">
              <a:defRPr sz="1800">
                <a:latin typeface="+mn-lt"/>
              </a:defRPr>
            </a:lvl3pPr>
            <a:lvl4pPr marL="1371600" defTabSz="914400" eaLnBrk="1" latinLnBrk="0" hangingPunct="1">
              <a:defRPr sz="1800">
                <a:latin typeface="+mn-lt"/>
              </a:defRPr>
            </a:lvl4pPr>
            <a:lvl5pPr marL="1828800" defTabSz="914400" eaLnBrk="1" latinLnBrk="0" hangingPunct="1">
              <a:defRPr sz="1800">
                <a:latin typeface="+mn-lt"/>
              </a:defRPr>
            </a:lvl5pPr>
            <a:lvl6pPr marL="2286000" defTabSz="914400">
              <a:defRPr sz="1800">
                <a:latin typeface="+mn-lt"/>
              </a:defRPr>
            </a:lvl6pPr>
            <a:lvl7pPr marL="2743200" defTabSz="914400">
              <a:defRPr sz="1800">
                <a:latin typeface="+mn-lt"/>
              </a:defRPr>
            </a:lvl7pPr>
            <a:lvl8pPr marL="3200400" defTabSz="914400">
              <a:defRPr sz="1800">
                <a:latin typeface="+mn-lt"/>
              </a:defRPr>
            </a:lvl8pPr>
            <a:lvl9pPr marL="3657600" defTabSz="914400">
              <a:defRPr sz="1800">
                <a:latin typeface="+mn-lt"/>
              </a:defRPr>
            </a:lvl9pPr>
          </a:lstStyle>
          <a:p>
            <a:pPr lvl="0"/>
            <a:fld id="{42C328C1-A84F-4A39-A664-DBA00541A8C6}" type="slidenum">
              <a:rPr lang="en-US" smtClean="0">
                <a:solidFill>
                  <a:schemeClr val="bg2"/>
                </a:solidFill>
              </a:rPr>
              <a:pPr lvl="0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10">
          <p15:clr>
            <a:srgbClr val="000000"/>
          </p15:clr>
        </p15:guide>
        <p15:guide id="2" orient="horz" pos="587">
          <p15:clr>
            <a:srgbClr val="000000"/>
          </p15:clr>
        </p15:guide>
        <p15:guide id="3" orient="horz" pos="3991">
          <p15:clr>
            <a:srgbClr val="000000"/>
          </p15:clr>
        </p15:guide>
        <p15:guide id="4" pos="98">
          <p15:clr>
            <a:srgbClr val="00000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2F3BF249-758D-4F7F-AC68-DD60E3988B6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4" name="think-cell Slide" r:id="rId5" imgW="592" imgH="595" progId="TCLayout.ActiveDocument.1">
                  <p:embed/>
                </p:oleObj>
              </mc:Choice>
              <mc:Fallback>
                <p:oleObj name="think-cell Slide" r:id="rId5" imgW="592" imgH="595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2F3BF249-758D-4F7F-AC68-DD60E3988B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5BF08F2-F8D6-4153-BBEF-88CB2098ED2F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rgbClr val="778888">
              <a:lumMod val="20000"/>
              <a:lumOff val="80000"/>
            </a:srgbClr>
          </a:solidFill>
          <a:ln w="6350">
            <a:solidFill>
              <a:srgbClr val="778888">
                <a:lumMod val="20000"/>
                <a:lumOff val="80000"/>
              </a:srgbClr>
            </a:solidFill>
            <a:miter lim="800000"/>
            <a:headEnd/>
            <a:tailEnd/>
          </a:ln>
          <a:effectLst/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C7CCB1-9385-4528-B7C7-404EDCB673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76413" y="818943"/>
            <a:ext cx="1509713" cy="5734050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5C863618-DDE1-482C-B2E9-4FF2D748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876950" cy="904460"/>
          </a:xfrm>
          <a:prstGeom prst="rect">
            <a:avLst/>
          </a:prstGeom>
        </p:spPr>
        <p:txBody>
          <a:bodyPr lIns="0" tIns="0" rIns="0" bIns="3600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400" b="1" kern="1200" cap="all" baseline="0" dirty="0">
                <a:solidFill>
                  <a:srgbClr val="2C5697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4061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Long Headline and 1 Colum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8"/>
          </p:nvPr>
        </p:nvSpPr>
        <p:spPr bwMode="auto">
          <a:xfrm>
            <a:off x="381001" y="1600567"/>
            <a:ext cx="8572500" cy="4689475"/>
          </a:xfrm>
          <a:prstGeom prst="rect">
            <a:avLst/>
          </a:prstGeom>
        </p:spPr>
        <p:txBody>
          <a:bodyPr/>
          <a:lstStyle>
            <a:lvl3pPr marL="514338" indent="-230182">
              <a:buFont typeface="Graphik"/>
              <a:buChar char="–"/>
              <a:defRPr/>
            </a:lvl3pPr>
            <a:lvl5pPr marL="857229" indent="-177796">
              <a:buFont typeface="Graphik"/>
              <a:buChar char="–"/>
              <a:defRPr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</p:txBody>
      </p:sp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 bwMode="auto">
          <a:xfrm>
            <a:off x="381000" y="380999"/>
            <a:ext cx="11430000" cy="990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latin typeface="Arial Black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20"/>
          </p:nvPr>
        </p:nvSpPr>
        <p:spPr bwMode="auto">
          <a:xfrm>
            <a:off x="5505894" y="6557109"/>
            <a:ext cx="5714999" cy="2063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latin typeface=" 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21"/>
          </p:nvPr>
        </p:nvSpPr>
        <p:spPr bwMode="auto">
          <a:xfrm>
            <a:off x="11709402" y="6557109"/>
            <a:ext cx="304799" cy="2063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latin typeface=" Arial"/>
              </a:defRPr>
            </a:lvl1pPr>
          </a:lstStyle>
          <a:p>
            <a:pPr>
              <a:defRPr/>
            </a:pPr>
            <a:fld id="{4F9AC08D-23A9-440E-BCB9-AA1E9877CC3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29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14016E-99A8-4E05-AEA5-FF47333D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390876"/>
          </a:xfrm>
          <a:prstGeom prst="rect">
            <a:avLst/>
          </a:prstGeom>
        </p:spPr>
        <p:txBody>
          <a:bodyPr vert="horz" lIns="0" tIns="4572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D5CD64B-BCDF-443C-8F06-C1B088466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02293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80A7A56-EBBC-4000-B76E-8EA76DA58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36598" y="6519009"/>
            <a:ext cx="2932698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Graphik LC Light" panose="020B0403030202060203" pitchFamily="34" charset="-52"/>
              </a:defRPr>
            </a:lvl1pPr>
          </a:lstStyle>
          <a:p>
            <a:r>
              <a:rPr lang="en-US"/>
              <a:t>Copyright © 2022 Accenture. All rights reserved.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BBBE19C-939D-4250-B623-40D440840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Graphik LC Light" panose="020B0403030202060203" pitchFamily="34" charset="-52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01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utdoor, train, bus, yellow&#10;&#10;Description automatically generated">
            <a:extLst>
              <a:ext uri="{FF2B5EF4-FFF2-40B4-BE49-F238E27FC236}">
                <a16:creationId xmlns:a16="http://schemas.microsoft.com/office/drawing/2014/main" id="{5DD96198-173C-4042-B0F0-9CDC54B67B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6D56E92-1CD5-4978-BF7E-BCFCF3A129F1}"/>
              </a:ext>
            </a:extLst>
          </p:cNvPr>
          <p:cNvGrpSpPr/>
          <p:nvPr userDrawn="1"/>
        </p:nvGrpSpPr>
        <p:grpSpPr>
          <a:xfrm rot="10800000" flipH="1">
            <a:off x="4307840" y="-8"/>
            <a:ext cx="7884160" cy="3982728"/>
            <a:chOff x="4945380" y="853122"/>
            <a:chExt cx="1150620" cy="396558"/>
          </a:xfrm>
          <a:solidFill>
            <a:schemeClr val="bg1">
              <a:alpha val="3000"/>
            </a:schemeClr>
          </a:solidFill>
        </p:grpSpPr>
        <p:sp>
          <p:nvSpPr>
            <p:cNvPr id="4" name="Равнобедренный треугольник 3">
              <a:extLst>
                <a:ext uri="{FF2B5EF4-FFF2-40B4-BE49-F238E27FC236}">
                  <a16:creationId xmlns:a16="http://schemas.microsoft.com/office/drawing/2014/main" id="{7BF5ACED-D18F-4AC1-85B3-170EBDC73E11}"/>
                </a:ext>
              </a:extLst>
            </p:cNvPr>
            <p:cNvSpPr/>
            <p:nvPr/>
          </p:nvSpPr>
          <p:spPr>
            <a:xfrm>
              <a:off x="5760720" y="853122"/>
              <a:ext cx="335280" cy="396557"/>
            </a:xfrm>
            <a:prstGeom prst="triangle">
              <a:avLst>
                <a:gd name="adj" fmla="val 10000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Равнобедренный треугольник 4">
              <a:extLst>
                <a:ext uri="{FF2B5EF4-FFF2-40B4-BE49-F238E27FC236}">
                  <a16:creationId xmlns:a16="http://schemas.microsoft.com/office/drawing/2014/main" id="{AFBE5523-DF06-457D-A394-3035B21261CB}"/>
                </a:ext>
              </a:extLst>
            </p:cNvPr>
            <p:cNvSpPr/>
            <p:nvPr/>
          </p:nvSpPr>
          <p:spPr>
            <a:xfrm>
              <a:off x="4945380" y="1035324"/>
              <a:ext cx="1150620" cy="214356"/>
            </a:xfrm>
            <a:prstGeom prst="triangle">
              <a:avLst>
                <a:gd name="adj" fmla="val 10000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0B94CC-894A-405B-8E96-943A38CAB5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3921" y="1025199"/>
            <a:ext cx="1225287" cy="659771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37ABE1F-F67B-4E00-B513-5DFB3BDA4F31}"/>
              </a:ext>
            </a:extLst>
          </p:cNvPr>
          <p:cNvCxnSpPr/>
          <p:nvPr userDrawn="1"/>
        </p:nvCxnSpPr>
        <p:spPr>
          <a:xfrm>
            <a:off x="1015493" y="643676"/>
            <a:ext cx="1018641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мка 8">
            <a:extLst>
              <a:ext uri="{FF2B5EF4-FFF2-40B4-BE49-F238E27FC236}">
                <a16:creationId xmlns:a16="http://schemas.microsoft.com/office/drawing/2014/main" id="{82895BFD-454C-44DF-9E4C-FE0BB0C530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537"/>
            </a:avLst>
          </a:prstGeom>
          <a:gradFill flip="none" rotWithShape="1">
            <a:gsLst>
              <a:gs pos="0">
                <a:schemeClr val="bg1">
                  <a:alpha val="2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DBFBE95-A51C-4BBB-B3F4-28E67E3F075E}"/>
              </a:ext>
            </a:extLst>
          </p:cNvPr>
          <p:cNvGrpSpPr/>
          <p:nvPr userDrawn="1"/>
        </p:nvGrpSpPr>
        <p:grpSpPr>
          <a:xfrm flipH="1">
            <a:off x="0" y="2550160"/>
            <a:ext cx="4602480" cy="4307840"/>
            <a:chOff x="4945380" y="853122"/>
            <a:chExt cx="1150620" cy="396557"/>
          </a:xfrm>
          <a:solidFill>
            <a:schemeClr val="bg1">
              <a:alpha val="7000"/>
            </a:schemeClr>
          </a:solidFill>
        </p:grpSpPr>
        <p:sp>
          <p:nvSpPr>
            <p:cNvPr id="11" name="Равнобедренный треугольник 10">
              <a:extLst>
                <a:ext uri="{FF2B5EF4-FFF2-40B4-BE49-F238E27FC236}">
                  <a16:creationId xmlns:a16="http://schemas.microsoft.com/office/drawing/2014/main" id="{D703112F-B678-47F0-BAB0-B12A9CB39245}"/>
                </a:ext>
              </a:extLst>
            </p:cNvPr>
            <p:cNvSpPr/>
            <p:nvPr/>
          </p:nvSpPr>
          <p:spPr>
            <a:xfrm>
              <a:off x="5760720" y="853122"/>
              <a:ext cx="335280" cy="396557"/>
            </a:xfrm>
            <a:prstGeom prst="triangle">
              <a:avLst>
                <a:gd name="adj" fmla="val 10000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Равнобедренный треугольник 11">
              <a:extLst>
                <a:ext uri="{FF2B5EF4-FFF2-40B4-BE49-F238E27FC236}">
                  <a16:creationId xmlns:a16="http://schemas.microsoft.com/office/drawing/2014/main" id="{E9B5F2C1-3438-4C49-BD80-9EBAC43CAA6F}"/>
                </a:ext>
              </a:extLst>
            </p:cNvPr>
            <p:cNvSpPr/>
            <p:nvPr/>
          </p:nvSpPr>
          <p:spPr>
            <a:xfrm>
              <a:off x="4945380" y="1041112"/>
              <a:ext cx="1150620" cy="208567"/>
            </a:xfrm>
            <a:prstGeom prst="triangle">
              <a:avLst>
                <a:gd name="adj" fmla="val 10000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911D837-0F26-4D72-9C44-8B1476FEFCDA}"/>
              </a:ext>
            </a:extLst>
          </p:cNvPr>
          <p:cNvSpPr/>
          <p:nvPr userDrawn="1"/>
        </p:nvSpPr>
        <p:spPr>
          <a:xfrm>
            <a:off x="1002792" y="6019522"/>
            <a:ext cx="1326896" cy="327306"/>
          </a:xfrm>
          <a:prstGeom prst="roundRect">
            <a:avLst/>
          </a:prstGeom>
          <a:solidFill>
            <a:schemeClr val="accent2"/>
          </a:solidFill>
          <a:ln w="12700">
            <a:noFill/>
          </a:ln>
          <a:effectLst>
            <a:outerShdw blurRad="139700" dist="889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FD1559E0-2B27-48F2-B79B-0FED232011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5493" y="6019522"/>
            <a:ext cx="1314195" cy="327306"/>
          </a:xfrm>
        </p:spPr>
        <p:txBody>
          <a:bodyPr anchor="ctr">
            <a:normAutofit/>
          </a:bodyPr>
          <a:lstStyle>
            <a:lvl1pPr algn="ctr"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Месяц Год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21A340-09CA-4873-B41E-06FBFC9528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7270" y="858846"/>
            <a:ext cx="7920000" cy="2040559"/>
          </a:xfrm>
        </p:spPr>
        <p:txBody>
          <a:bodyPr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4800" b="1" kern="120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/>
              <a:t>НАЗВАНИЕ ПРОЕКТА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/>
              <a:t>ВТОРАЯ СТРОЧКА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/>
              <a:t>ТРЕТЬЯ СТРОЧКА</a:t>
            </a:r>
          </a:p>
        </p:txBody>
      </p:sp>
    </p:spTree>
    <p:extLst>
      <p:ext uri="{BB962C8B-B14F-4D97-AF65-F5344CB8AC3E}">
        <p14:creationId xmlns:p14="http://schemas.microsoft.com/office/powerpoint/2010/main" val="1644124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03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Purple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457200"/>
            <a:ext cx="5714999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4800" b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800600"/>
            <a:ext cx="5715000" cy="1905002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200" b="1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3B9B6-4A4F-4E1B-A8B0-C068D4268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7121" y="937418"/>
            <a:ext cx="4309200" cy="452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6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Pur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EF73689-CD61-3E42-B87E-991919EC1A04}"/>
              </a:ext>
            </a:extLst>
          </p:cNvPr>
          <p:cNvSpPr txBox="1">
            <a:spLocks/>
          </p:cNvSpPr>
          <p:nvPr userDrawn="1"/>
        </p:nvSpPr>
        <p:spPr>
          <a:xfrm>
            <a:off x="944880" y="4217047"/>
            <a:ext cx="4709474" cy="1111624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None/>
              <a:defRPr sz="18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971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b="1">
                <a:latin typeface="Arial" panose="020B0604020202020204" pitchFamily="34" charset="0"/>
              </a:rPr>
              <a:t>Sub title</a:t>
            </a:r>
          </a:p>
          <a:p>
            <a:pPr lvl="1"/>
            <a:r>
              <a:rPr lang="en-US" sz="1600">
                <a:latin typeface="Arial" panose="020B0604020202020204" pitchFamily="34" charset="0"/>
              </a:rPr>
              <a:t>Date</a:t>
            </a:r>
            <a:endParaRPr lang="en-US" sz="1800"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5C3578-3775-FE46-A5AD-4F630B84F6E6}"/>
              </a:ext>
            </a:extLst>
          </p:cNvPr>
          <p:cNvSpPr txBox="1">
            <a:spLocks/>
          </p:cNvSpPr>
          <p:nvPr userDrawn="1"/>
        </p:nvSpPr>
        <p:spPr>
          <a:xfrm>
            <a:off x="944880" y="2423160"/>
            <a:ext cx="5752646" cy="17299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tx1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5400" cap="none">
                <a:latin typeface="Arial Black" panose="020B0A04020102020204" pitchFamily="34" charset="0"/>
              </a:rPr>
              <a:t>Presentation </a:t>
            </a:r>
            <a:br>
              <a:rPr lang="en-US" sz="5400" cap="none">
                <a:latin typeface="Arial Black" panose="020B0A04020102020204" pitchFamily="34" charset="0"/>
              </a:rPr>
            </a:br>
            <a:r>
              <a:rPr lang="en-US" sz="5400" cap="none">
                <a:latin typeface="Arial Black" panose="020B0A04020102020204" pitchFamily="34" charset="0"/>
              </a:rPr>
              <a:t>title goes here</a:t>
            </a:r>
          </a:p>
        </p:txBody>
      </p:sp>
      <p:pic>
        <p:nvPicPr>
          <p:cNvPr id="7" name="Picture 6" descr="A picture containing drawing, sign&#10;&#10;Description automatically generated">
            <a:extLst>
              <a:ext uri="{FF2B5EF4-FFF2-40B4-BE49-F238E27FC236}">
                <a16:creationId xmlns:a16="http://schemas.microsoft.com/office/drawing/2014/main" id="{3AB0406A-54E8-4549-8AD1-501EA2EDF7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" y="1068832"/>
            <a:ext cx="1065589" cy="281436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8764D66-5B3E-6845-88DD-4C440D0D105C}"/>
              </a:ext>
            </a:extLst>
          </p:cNvPr>
          <p:cNvSpPr txBox="1">
            <a:spLocks/>
          </p:cNvSpPr>
          <p:nvPr userDrawn="1"/>
        </p:nvSpPr>
        <p:spPr>
          <a:xfrm>
            <a:off x="944880" y="2015660"/>
            <a:ext cx="3130558" cy="4075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</a:rPr>
              <a:t>INDUSTRY X</a:t>
            </a:r>
          </a:p>
        </p:txBody>
      </p:sp>
    </p:spTree>
    <p:extLst>
      <p:ext uri="{BB962C8B-B14F-4D97-AF65-F5344CB8AC3E}">
        <p14:creationId xmlns:p14="http://schemas.microsoft.com/office/powerpoint/2010/main" val="55929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Pur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33B9B6-4A4F-4E1B-A8B0-C068D42685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7121" y="937418"/>
            <a:ext cx="4309200" cy="452466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EF73689-CD61-3E42-B87E-991919EC1A04}"/>
              </a:ext>
            </a:extLst>
          </p:cNvPr>
          <p:cNvSpPr txBox="1">
            <a:spLocks/>
          </p:cNvSpPr>
          <p:nvPr userDrawn="1"/>
        </p:nvSpPr>
        <p:spPr>
          <a:xfrm>
            <a:off x="944880" y="4217047"/>
            <a:ext cx="4709474" cy="1111624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None/>
              <a:defRPr sz="18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971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b="1">
                <a:latin typeface="Arial" panose="020B0604020202020204" pitchFamily="34" charset="0"/>
              </a:rPr>
              <a:t>Sub title</a:t>
            </a:r>
          </a:p>
          <a:p>
            <a:pPr lvl="1"/>
            <a:r>
              <a:rPr lang="en-US" sz="1600">
                <a:latin typeface="Arial" panose="020B0604020202020204" pitchFamily="34" charset="0"/>
              </a:rPr>
              <a:t>Date</a:t>
            </a:r>
            <a:endParaRPr lang="en-US" sz="1800"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5C3578-3775-FE46-A5AD-4F630B84F6E6}"/>
              </a:ext>
            </a:extLst>
          </p:cNvPr>
          <p:cNvSpPr txBox="1">
            <a:spLocks/>
          </p:cNvSpPr>
          <p:nvPr userDrawn="1"/>
        </p:nvSpPr>
        <p:spPr>
          <a:xfrm>
            <a:off x="944880" y="2423160"/>
            <a:ext cx="5752646" cy="17299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tx1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5400" cap="none">
                <a:latin typeface="Arial Black" panose="020B0A04020102020204" pitchFamily="34" charset="0"/>
              </a:rPr>
              <a:t>Presentation </a:t>
            </a:r>
            <a:br>
              <a:rPr lang="en-US" sz="5400" cap="none">
                <a:latin typeface="Arial Black" panose="020B0A04020102020204" pitchFamily="34" charset="0"/>
              </a:rPr>
            </a:br>
            <a:r>
              <a:rPr lang="en-US" sz="5400" cap="none">
                <a:latin typeface="Arial Black" panose="020B0A04020102020204" pitchFamily="34" charset="0"/>
              </a:rPr>
              <a:t>title goes here</a:t>
            </a:r>
          </a:p>
        </p:txBody>
      </p:sp>
      <p:pic>
        <p:nvPicPr>
          <p:cNvPr id="7" name="Picture 6" descr="A picture containing drawing, sign&#10;&#10;Description automatically generated">
            <a:extLst>
              <a:ext uri="{FF2B5EF4-FFF2-40B4-BE49-F238E27FC236}">
                <a16:creationId xmlns:a16="http://schemas.microsoft.com/office/drawing/2014/main" id="{3AB0406A-54E8-4549-8AD1-501EA2EDF7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" y="1068832"/>
            <a:ext cx="1065589" cy="281436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8764D66-5B3E-6845-88DD-4C440D0D105C}"/>
              </a:ext>
            </a:extLst>
          </p:cNvPr>
          <p:cNvSpPr txBox="1">
            <a:spLocks/>
          </p:cNvSpPr>
          <p:nvPr userDrawn="1"/>
        </p:nvSpPr>
        <p:spPr>
          <a:xfrm>
            <a:off x="944880" y="2015660"/>
            <a:ext cx="3130558" cy="4075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</a:rPr>
              <a:t>INDUSTRY X</a:t>
            </a:r>
          </a:p>
        </p:txBody>
      </p:sp>
    </p:spTree>
    <p:extLst>
      <p:ext uri="{BB962C8B-B14F-4D97-AF65-F5344CB8AC3E}">
        <p14:creationId xmlns:p14="http://schemas.microsoft.com/office/powerpoint/2010/main" val="3353855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DA51-AAC7-4734-979E-D39B9F4DE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B4D41-DD6B-47D9-8A5C-0744B1692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5969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  <a:prstGeom prst="rect">
            <a:avLst/>
          </a:prstGeo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837469"/>
            <a:ext cx="5715000" cy="9906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0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tags" Target="../tags/tag7.xml"/><Relationship Id="rId18" Type="http://schemas.openxmlformats.org/officeDocument/2006/relationships/tags" Target="../tags/tag12.xml"/><Relationship Id="rId26" Type="http://schemas.openxmlformats.org/officeDocument/2006/relationships/tags" Target="../tags/tag20.xml"/><Relationship Id="rId39" Type="http://schemas.openxmlformats.org/officeDocument/2006/relationships/tags" Target="../tags/tag33.xml"/><Relationship Id="rId21" Type="http://schemas.openxmlformats.org/officeDocument/2006/relationships/tags" Target="../tags/tag15.xml"/><Relationship Id="rId34" Type="http://schemas.openxmlformats.org/officeDocument/2006/relationships/tags" Target="../tags/tag28.xml"/><Relationship Id="rId42" Type="http://schemas.openxmlformats.org/officeDocument/2006/relationships/tags" Target="../tags/tag36.xml"/><Relationship Id="rId47" Type="http://schemas.openxmlformats.org/officeDocument/2006/relationships/image" Target="../media/image14.svg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tags" Target="../tags/tag10.xml"/><Relationship Id="rId29" Type="http://schemas.openxmlformats.org/officeDocument/2006/relationships/tags" Target="../tags/tag23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tags" Target="../tags/tag5.xml"/><Relationship Id="rId24" Type="http://schemas.openxmlformats.org/officeDocument/2006/relationships/tags" Target="../tags/tag18.xml"/><Relationship Id="rId32" Type="http://schemas.openxmlformats.org/officeDocument/2006/relationships/tags" Target="../tags/tag26.xml"/><Relationship Id="rId37" Type="http://schemas.openxmlformats.org/officeDocument/2006/relationships/tags" Target="../tags/tag31.xml"/><Relationship Id="rId40" Type="http://schemas.openxmlformats.org/officeDocument/2006/relationships/tags" Target="../tags/tag34.xml"/><Relationship Id="rId45" Type="http://schemas.openxmlformats.org/officeDocument/2006/relationships/image" Target="../media/image12.emf"/><Relationship Id="rId5" Type="http://schemas.openxmlformats.org/officeDocument/2006/relationships/slideLayout" Target="../slideLayouts/slideLayout45.xml"/><Relationship Id="rId15" Type="http://schemas.openxmlformats.org/officeDocument/2006/relationships/tags" Target="../tags/tag9.xml"/><Relationship Id="rId23" Type="http://schemas.openxmlformats.org/officeDocument/2006/relationships/tags" Target="../tags/tag17.xml"/><Relationship Id="rId28" Type="http://schemas.openxmlformats.org/officeDocument/2006/relationships/tags" Target="../tags/tag22.xml"/><Relationship Id="rId36" Type="http://schemas.openxmlformats.org/officeDocument/2006/relationships/tags" Target="../tags/tag30.xml"/><Relationship Id="rId10" Type="http://schemas.openxmlformats.org/officeDocument/2006/relationships/vmlDrawing" Target="../drawings/vmlDrawing3.vml"/><Relationship Id="rId19" Type="http://schemas.openxmlformats.org/officeDocument/2006/relationships/tags" Target="../tags/tag13.xml"/><Relationship Id="rId31" Type="http://schemas.openxmlformats.org/officeDocument/2006/relationships/tags" Target="../tags/tag25.xml"/><Relationship Id="rId44" Type="http://schemas.openxmlformats.org/officeDocument/2006/relationships/oleObject" Target="../embeddings/oleObject3.bin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10.xml"/><Relationship Id="rId14" Type="http://schemas.openxmlformats.org/officeDocument/2006/relationships/tags" Target="../tags/tag8.xml"/><Relationship Id="rId22" Type="http://schemas.openxmlformats.org/officeDocument/2006/relationships/tags" Target="../tags/tag16.xml"/><Relationship Id="rId27" Type="http://schemas.openxmlformats.org/officeDocument/2006/relationships/tags" Target="../tags/tag21.xml"/><Relationship Id="rId30" Type="http://schemas.openxmlformats.org/officeDocument/2006/relationships/tags" Target="../tags/tag24.xml"/><Relationship Id="rId35" Type="http://schemas.openxmlformats.org/officeDocument/2006/relationships/tags" Target="../tags/tag29.xml"/><Relationship Id="rId43" Type="http://schemas.openxmlformats.org/officeDocument/2006/relationships/tags" Target="../tags/tag37.xml"/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12" Type="http://schemas.openxmlformats.org/officeDocument/2006/relationships/tags" Target="../tags/tag6.xml"/><Relationship Id="rId17" Type="http://schemas.openxmlformats.org/officeDocument/2006/relationships/tags" Target="../tags/tag11.xml"/><Relationship Id="rId25" Type="http://schemas.openxmlformats.org/officeDocument/2006/relationships/tags" Target="../tags/tag19.xml"/><Relationship Id="rId33" Type="http://schemas.openxmlformats.org/officeDocument/2006/relationships/tags" Target="../tags/tag27.xml"/><Relationship Id="rId38" Type="http://schemas.openxmlformats.org/officeDocument/2006/relationships/tags" Target="../tags/tag32.xml"/><Relationship Id="rId46" Type="http://schemas.openxmlformats.org/officeDocument/2006/relationships/image" Target="../media/image13.png"/><Relationship Id="rId20" Type="http://schemas.openxmlformats.org/officeDocument/2006/relationships/tags" Target="../tags/tag14.xml"/><Relationship Id="rId41" Type="http://schemas.openxmlformats.org/officeDocument/2006/relationships/tags" Target="../tags/tag3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849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11" r:id="rId2"/>
    <p:sldLayoutId id="2147483712" r:id="rId3"/>
    <p:sldLayoutId id="2147483704" r:id="rId4"/>
    <p:sldLayoutId id="2147483713" r:id="rId5"/>
    <p:sldLayoutId id="2147483719" r:id="rId6"/>
    <p:sldLayoutId id="2147483720" r:id="rId7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2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368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597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4906" userDrawn="1">
          <p15:clr>
            <a:srgbClr val="F26B43"/>
          </p15:clr>
        </p15:guide>
        <p15:guide id="13" pos="2751" userDrawn="1">
          <p15:clr>
            <a:srgbClr val="F26B43"/>
          </p15:clr>
        </p15:guide>
        <p15:guide id="14" pos="7083" userDrawn="1">
          <p15:clr>
            <a:srgbClr val="F26B43"/>
          </p15:clr>
        </p15:guide>
        <p15:guide id="15" orient="horz" pos="2232" userDrawn="1">
          <p15:clr>
            <a:srgbClr val="F26B43"/>
          </p15:clr>
        </p15:guide>
        <p15:guide id="17" orient="horz" pos="3024" userDrawn="1">
          <p15:clr>
            <a:srgbClr val="F26B43"/>
          </p15:clr>
        </p15:guide>
        <p15:guide id="18" orient="horz" pos="3974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1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4" name="think-cell Slide" r:id="rId44" imgW="270" imgH="270" progId="TCLayout.ActiveDocument.1">
                  <p:embed/>
                </p:oleObj>
              </mc:Choice>
              <mc:Fallback>
                <p:oleObj name="think-cell Slide" r:id="rId4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12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3" name="doc id" hidden="1"/>
          <p:cNvSpPr>
            <a:spLocks noChangeArrowheads="1"/>
          </p:cNvSpPr>
          <p:nvPr/>
        </p:nvSpPr>
        <p:spPr bwMode="gray">
          <a:xfrm flipH="1">
            <a:off x="10265037" y="51835"/>
            <a:ext cx="1231563" cy="94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93860"/>
            <a:endParaRPr lang="en-US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1189671" y="1980947"/>
            <a:ext cx="1814599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19.08.2019 17:39 Russia TZ 2 Standard Time</a:t>
            </a:r>
            <a:endParaRPr lang="en-US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288255" y="4198927"/>
            <a:ext cx="161743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Printed 12.07.2019 13:00 Russia TZ 2 Standard Time</a:t>
            </a:r>
            <a:endParaRPr lang="en-US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634543" y="247318"/>
            <a:ext cx="11290757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defTabSz="914400" latinLnBrk="0">
              <a:lnSpc>
                <a:spcPct val="90000"/>
              </a:lnSpc>
              <a:buNone/>
            </a:pPr>
            <a:endParaRPr lang="en-US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634543" y="77303"/>
            <a:ext cx="385999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634543" y="715828"/>
            <a:ext cx="11290757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00" baseline="0" noProof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695400" y="1736948"/>
            <a:ext cx="5801188" cy="521558"/>
            <a:chOff x="915" y="708"/>
            <a:chExt cx="2686" cy="322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8"/>
              <a:ext cx="2686" cy="32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00" b="1" baseline="0" noProof="0" dirty="0">
                  <a:solidFill>
                    <a:schemeClr val="tx1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16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1126499" y="291555"/>
            <a:ext cx="370101" cy="153874"/>
            <a:chOff x="8468741" y="285750"/>
            <a:chExt cx="272034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468741" y="285750"/>
              <a:ext cx="272034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en-US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468741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468741" y="436561"/>
              <a:ext cx="272034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3" name="LegendBoxes" hidden="1"/>
          <p:cNvGrpSpPr/>
          <p:nvPr userDrawn="1"/>
        </p:nvGrpSpPr>
        <p:grpSpPr bwMode="gray">
          <a:xfrm>
            <a:off x="10779145" y="291555"/>
            <a:ext cx="717455" cy="1017727"/>
            <a:chOff x="7835905" y="279400"/>
            <a:chExt cx="703162" cy="997467"/>
          </a:xfrm>
        </p:grpSpPr>
        <p:sp>
          <p:nvSpPr>
            <p:cNvPr id="24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32" baseline="0" dirty="0">
                <a:latin typeface="+mn-lt"/>
                <a:ea typeface="+mn-ea"/>
              </a:endParaRPr>
            </a:p>
          </p:txBody>
        </p:sp>
        <p:sp>
          <p:nvSpPr>
            <p:cNvPr id="25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32" baseline="0" dirty="0">
                <a:latin typeface="+mn-lt"/>
                <a:ea typeface="+mn-ea"/>
              </a:endParaRPr>
            </a:p>
          </p:txBody>
        </p:sp>
        <p:sp>
          <p:nvSpPr>
            <p:cNvPr id="26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32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32" baseline="0" dirty="0">
                <a:latin typeface="+mn-lt"/>
                <a:ea typeface="+mn-ea"/>
              </a:endParaRPr>
            </a:p>
          </p:txBody>
        </p:sp>
        <p:sp>
          <p:nvSpPr>
            <p:cNvPr id="28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449162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29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449162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0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449162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449162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2" name="LegendLines" hidden="1"/>
          <p:cNvGrpSpPr/>
          <p:nvPr userDrawn="1"/>
        </p:nvGrpSpPr>
        <p:grpSpPr bwMode="gray">
          <a:xfrm>
            <a:off x="10464910" y="291555"/>
            <a:ext cx="1031690" cy="745610"/>
            <a:chOff x="7540629" y="279400"/>
            <a:chExt cx="1011137" cy="730767"/>
          </a:xfrm>
        </p:grpSpPr>
        <p:sp>
          <p:nvSpPr>
            <p:cNvPr id="33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32" baseline="0" dirty="0">
                <a:latin typeface="+mn-lt"/>
                <a:ea typeface="+mn-ea"/>
              </a:endParaRPr>
            </a:p>
          </p:txBody>
        </p:sp>
        <p:sp>
          <p:nvSpPr>
            <p:cNvPr id="34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32" baseline="0" dirty="0">
                <a:latin typeface="+mn-lt"/>
                <a:ea typeface="+mn-ea"/>
              </a:endParaRPr>
            </a:p>
          </p:txBody>
        </p:sp>
        <p:sp>
          <p:nvSpPr>
            <p:cNvPr id="35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32" baseline="0" dirty="0">
                <a:latin typeface="+mn-lt"/>
                <a:ea typeface="+mn-ea"/>
              </a:endParaRPr>
            </a:p>
          </p:txBody>
        </p:sp>
        <p:sp>
          <p:nvSpPr>
            <p:cNvPr id="36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449162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7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449162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8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449162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9" name="LegendMoons" hidden="1"/>
          <p:cNvGrpSpPr/>
          <p:nvPr userDrawn="1"/>
        </p:nvGrpSpPr>
        <p:grpSpPr bwMode="gray">
          <a:xfrm>
            <a:off x="10711115" y="291554"/>
            <a:ext cx="785485" cy="1333054"/>
            <a:chOff x="7769225" y="250825"/>
            <a:chExt cx="769837" cy="1306516"/>
          </a:xfrm>
        </p:grpSpPr>
        <p:grpSp>
          <p:nvGrpSpPr>
            <p:cNvPr id="40" name="MoonLegend1"/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58" name="Oval 38"/>
              <p:cNvSpPr>
                <a:spLocks noChangeAspect="1" noChangeArrowheads="1"/>
              </p:cNvSpPr>
              <p:nvPr>
                <p:custDataLst>
                  <p:tags r:id="rId4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39"/>
              <p:cNvSpPr>
                <a:spLocks noChangeAspect="1"/>
              </p:cNvSpPr>
              <p:nvPr>
                <p:custDataLst>
                  <p:tags r:id="rId43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MoonLegend2"/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6" name="Oval 41"/>
              <p:cNvSpPr>
                <a:spLocks noChangeAspect="1" noChangeArrowheads="1"/>
              </p:cNvSpPr>
              <p:nvPr>
                <p:custDataLst>
                  <p:tags r:id="rId4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2"/>
              <p:cNvSpPr>
                <a:spLocks noChangeAspect="1"/>
              </p:cNvSpPr>
              <p:nvPr>
                <p:custDataLst>
                  <p:tags r:id="rId41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MoonLegend4"/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4" name="Oval 47"/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Arc 48"/>
              <p:cNvSpPr>
                <a:spLocks noChangeAspect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5"/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2" name="Oval 50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Oval 51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3"/>
            <p:cNvGrpSpPr>
              <a:grpSpLocks noChangeAspect="1"/>
            </p:cNvGrpSpPr>
            <p:nvPr>
              <p:custDataLst>
                <p:tags r:id="rId33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0" name="Oval 47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1" name="Arc 48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5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44916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6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44916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7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44916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44916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44916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60" name="SlideBottomBar"/>
          <p:cNvSpPr/>
          <p:nvPr userDrawn="1"/>
        </p:nvSpPr>
        <p:spPr bwMode="gray">
          <a:xfrm>
            <a:off x="12003218" y="6639739"/>
            <a:ext cx="46648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 baseline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61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695400" y="2419950"/>
            <a:ext cx="10801200" cy="123110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634543" y="6147155"/>
            <a:ext cx="994879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/>
            </a:pPr>
            <a:r>
              <a:rPr lang="en-US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</a:t>
            </a:r>
            <a:r>
              <a:rPr lang="ru-RU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Сноска</a:t>
            </a:r>
            <a:endParaRPr lang="en-US" sz="8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64" name="Oval" hidden="1">
            <a:extLst>
              <a:ext uri="{FF2B5EF4-FFF2-40B4-BE49-F238E27FC236}">
                <a16:creationId xmlns:a16="http://schemas.microsoft.com/office/drawing/2014/main" id="{8C0456B7-6ED3-48DF-AC5C-1CA8CEE73407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447377" y="1731377"/>
            <a:ext cx="1556598" cy="1554955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baseline="0" dirty="0">
                <a:latin typeface="+mn-lt"/>
              </a:defRPr>
            </a:lvl1pPr>
            <a:lvl2pPr marL="194400" lvl="1" indent="-190800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baseline="0" dirty="0">
                <a:latin typeface="+mn-lt"/>
              </a:defRPr>
            </a:lvl2pPr>
            <a:lvl3pPr marL="446400" lvl="2" indent="-2484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baseline="0" dirty="0">
                <a:latin typeface="+mn-lt"/>
              </a:defRPr>
            </a:lvl3pPr>
            <a:lvl4pPr marL="615600" lvl="3" indent="-1548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baseline="0" dirty="0">
                <a:latin typeface="+mn-lt"/>
              </a:defRPr>
            </a:lvl4pPr>
            <a:lvl5pPr marL="748800" lvl="4" indent="-129600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en-US" baseline="0" dirty="0"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0" algn="ctr"/>
            <a:r>
              <a:rPr lang="en-US" sz="1632"/>
              <a:t>Text</a:t>
            </a:r>
            <a:endParaRPr lang="en-US" sz="1632" dirty="0"/>
          </a:p>
        </p:txBody>
      </p:sp>
      <p:sp>
        <p:nvSpPr>
          <p:cNvPr id="65" name="Rectangle" hidden="1">
            <a:extLst>
              <a:ext uri="{FF2B5EF4-FFF2-40B4-BE49-F238E27FC236}">
                <a16:creationId xmlns:a16="http://schemas.microsoft.com/office/drawing/2014/main" id="{70635A01-7DE8-48FD-A84E-00C8A596B1E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126366" y="1731376"/>
            <a:ext cx="1556598" cy="155495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vert="horz" wrap="square" lIns="72009" tIns="72009" rIns="72009" bIns="72009" rtlCol="0" anchor="t" anchorCtr="0">
            <a:noAutofit/>
          </a:bodyPr>
          <a:lstStyle>
            <a:defPPr>
              <a:defRPr lang="en-US"/>
            </a:defPPr>
            <a:lvl1pPr marL="0" lvl="0" indent="0" algn="ctr" defTabSz="895350" eaLnBrk="1" latinLnBrk="0" hangingPunct="1">
              <a:buClr>
                <a:schemeClr val="tx2"/>
              </a:buClr>
              <a:buSzPct val="100000"/>
              <a:defRPr baseline="0">
                <a:latin typeface="+mn-lt"/>
              </a:defRPr>
            </a:lvl1pPr>
            <a:lvl2pPr marL="194400" lvl="1" indent="-190800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46400" lvl="2" indent="-2484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5600" lvl="3" indent="-1548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8800" lvl="4" indent="-129600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0" algn="l"/>
            <a:r>
              <a:rPr lang="en-US" sz="1632"/>
              <a:t>Text</a:t>
            </a:r>
            <a:endParaRPr lang="en-US" sz="1632" dirty="0"/>
          </a:p>
        </p:txBody>
      </p:sp>
      <p:sp>
        <p:nvSpPr>
          <p:cNvPr id="66" name="RoundedRectangle" hidden="1">
            <a:extLst>
              <a:ext uri="{FF2B5EF4-FFF2-40B4-BE49-F238E27FC236}">
                <a16:creationId xmlns:a16="http://schemas.microsoft.com/office/drawing/2014/main" id="{D9CA5D77-F901-48B0-A96D-EC5BC5311985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855878" y="1731376"/>
            <a:ext cx="1556598" cy="1554955"/>
          </a:xfrm>
          <a:prstGeom prst="roundRect">
            <a:avLst/>
          </a:prstGeom>
          <a:solidFill>
            <a:schemeClr val="accent1"/>
          </a:solidFill>
          <a:ln w="9525">
            <a:noFill/>
          </a:ln>
        </p:spPr>
        <p:txBody>
          <a:bodyPr vert="horz" wrap="square" lIns="72009" tIns="72009" rIns="72009" bIns="72009" rtlCol="0" anchor="t" anchorCtr="0">
            <a:noAutofit/>
          </a:bodyPr>
          <a:lstStyle>
            <a:defPPr>
              <a:defRPr lang="en-US"/>
            </a:defPPr>
            <a:lvl1pPr marL="0" lvl="0" indent="0" defTabSz="895350" eaLnBrk="1" latinLnBrk="0" hangingPunct="1">
              <a:buClr>
                <a:schemeClr val="tx2"/>
              </a:buClr>
              <a:buSzPct val="100000"/>
              <a:defRPr baseline="0">
                <a:latin typeface="+mn-lt"/>
              </a:defRPr>
            </a:lvl1pPr>
            <a:lvl2pPr marL="194400" lvl="1" indent="-190800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46400" lvl="2" indent="-2484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5600" lvl="3" indent="-1548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8800" lvl="4" indent="-129600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0"/>
            <a:r>
              <a:rPr lang="en-US" sz="1632"/>
              <a:t>Text</a:t>
            </a:r>
            <a:endParaRPr lang="en-US" sz="1632" dirty="0"/>
          </a:p>
        </p:txBody>
      </p:sp>
      <p:sp>
        <p:nvSpPr>
          <p:cNvPr id="67" name="Arrow" hidden="1">
            <a:extLst>
              <a:ext uri="{FF2B5EF4-FFF2-40B4-BE49-F238E27FC236}">
                <a16:creationId xmlns:a16="http://schemas.microsoft.com/office/drawing/2014/main" id="{0BECE360-62D6-4925-A42C-400E2E51E59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447377" y="4524827"/>
            <a:ext cx="1867594" cy="932973"/>
          </a:xfrm>
          <a:prstGeom prst="rightArrow">
            <a:avLst>
              <a:gd name="adj1" fmla="val 50000"/>
              <a:gd name="adj2" fmla="val 37097"/>
            </a:avLst>
          </a:prstGeom>
          <a:solidFill>
            <a:schemeClr val="accent1"/>
          </a:solidFill>
          <a:ln w="9525"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>
            <a:defPPr>
              <a:defRPr lang="en-US"/>
            </a:defPPr>
            <a:lvl1pPr marL="0" lvl="0" indent="0" defTabSz="895350" eaLnBrk="1" latinLnBrk="0" hangingPunct="1">
              <a:buClr>
                <a:schemeClr val="tx2"/>
              </a:buClr>
              <a:buSzPct val="100000"/>
              <a:defRPr baseline="0">
                <a:latin typeface="+mn-lt"/>
              </a:defRPr>
            </a:lvl1pPr>
            <a:lvl2pPr marL="194400" lvl="1" indent="-190800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46400" lvl="2" indent="-2484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5600" lvl="3" indent="-1548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8800" lvl="4" indent="-129600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lvl="0"/>
            <a:r>
              <a:rPr lang="en-US" sz="1632" dirty="0"/>
              <a:t>Text</a:t>
            </a:r>
          </a:p>
        </p:txBody>
      </p:sp>
      <p:sp>
        <p:nvSpPr>
          <p:cNvPr id="68" name="DirArrow" hidden="1">
            <a:extLst>
              <a:ext uri="{FF2B5EF4-FFF2-40B4-BE49-F238E27FC236}">
                <a16:creationId xmlns:a16="http://schemas.microsoft.com/office/drawing/2014/main" id="{0C091096-5691-4722-8461-6903C678B9DF}"/>
              </a:ext>
            </a:extLst>
          </p:cNvPr>
          <p:cNvSpPr>
            <a:spLocks noChangeArrowheads="1"/>
          </p:cNvSpPr>
          <p:nvPr userDrawn="1">
            <p:custDataLst>
              <p:tags r:id="rId13"/>
            </p:custDataLst>
          </p:nvPr>
        </p:nvSpPr>
        <p:spPr bwMode="gray">
          <a:xfrm rot="5400000">
            <a:off x="7128405" y="3132863"/>
            <a:ext cx="3153449" cy="35047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txBody>
          <a:bodyPr vert="horz" wrap="square" lIns="72009" tIns="72009" rIns="72009" bIns="72009" rtlCol="0" anchor="t" anchorCtr="0">
            <a:noAutofit/>
          </a:bodyPr>
          <a:lstStyle/>
          <a:p>
            <a:pPr marL="0" lvl="0" indent="0" defTabSz="895350" eaLnBrk="1" latinLnBrk="0" hangingPunct="1">
              <a:buClr>
                <a:schemeClr val="tx2"/>
              </a:buClr>
              <a:buSzPct val="100000"/>
            </a:pPr>
            <a:endParaRPr lang="en-US" sz="1632" baseline="0">
              <a:latin typeface="+mn-lt"/>
            </a:endParaRPr>
          </a:p>
        </p:txBody>
      </p:sp>
      <p:sp>
        <p:nvSpPr>
          <p:cNvPr id="69" name="Bracket" hidden="1">
            <a:extLst>
              <a:ext uri="{FF2B5EF4-FFF2-40B4-BE49-F238E27FC236}">
                <a16:creationId xmlns:a16="http://schemas.microsoft.com/office/drawing/2014/main" id="{C6D2580E-1268-4AE4-8894-69A41F4CF02A}"/>
              </a:ext>
            </a:extLst>
          </p:cNvPr>
          <p:cNvSpPr>
            <a:spLocks noChangeAspect="1"/>
          </p:cNvSpPr>
          <p:nvPr userDrawn="1">
            <p:custDataLst>
              <p:tags r:id="rId14"/>
            </p:custDataLst>
          </p:nvPr>
        </p:nvSpPr>
        <p:spPr bwMode="gray">
          <a:xfrm>
            <a:off x="7541826" y="3538593"/>
            <a:ext cx="194372" cy="1684537"/>
          </a:xfrm>
          <a:custGeom>
            <a:avLst/>
            <a:gdLst>
              <a:gd name="connsiteX0" fmla="*/ 0 w 6149554"/>
              <a:gd name="connsiteY0" fmla="*/ 0 h 5119149"/>
              <a:gd name="connsiteX1" fmla="*/ 6086054 w 6149554"/>
              <a:gd name="connsiteY1" fmla="*/ 3468149 h 5119149"/>
              <a:gd name="connsiteX2" fmla="*/ 6086054 w 6149554"/>
              <a:gd name="connsiteY2" fmla="*/ 4230149 h 5119149"/>
              <a:gd name="connsiteX3" fmla="*/ 6149554 w 6149554"/>
              <a:gd name="connsiteY3" fmla="*/ 4293649 h 5119149"/>
              <a:gd name="connsiteX4" fmla="*/ 6086054 w 6149554"/>
              <a:gd name="connsiteY4" fmla="*/ 4357149 h 5119149"/>
              <a:gd name="connsiteX5" fmla="*/ 6086054 w 6149554"/>
              <a:gd name="connsiteY5" fmla="*/ 5119149 h 5119149"/>
              <a:gd name="connsiteX6" fmla="*/ 5959054 w 6149554"/>
              <a:gd name="connsiteY6" fmla="*/ 5119149 h 5119149"/>
              <a:gd name="connsiteX0" fmla="*/ 0 w 6149554"/>
              <a:gd name="connsiteY0" fmla="*/ 0 h 5119149"/>
              <a:gd name="connsiteX1" fmla="*/ 127000 w 6149554"/>
              <a:gd name="connsiteY1" fmla="*/ 1 h 5119149"/>
              <a:gd name="connsiteX2" fmla="*/ 6086054 w 6149554"/>
              <a:gd name="connsiteY2" fmla="*/ 4230149 h 5119149"/>
              <a:gd name="connsiteX3" fmla="*/ 6149554 w 6149554"/>
              <a:gd name="connsiteY3" fmla="*/ 4293649 h 5119149"/>
              <a:gd name="connsiteX4" fmla="*/ 6086054 w 6149554"/>
              <a:gd name="connsiteY4" fmla="*/ 4357149 h 5119149"/>
              <a:gd name="connsiteX5" fmla="*/ 6086054 w 6149554"/>
              <a:gd name="connsiteY5" fmla="*/ 5119149 h 5119149"/>
              <a:gd name="connsiteX6" fmla="*/ 5959054 w 6149554"/>
              <a:gd name="connsiteY6" fmla="*/ 5119149 h 5119149"/>
              <a:gd name="connsiteX0" fmla="*/ 0 w 6149554"/>
              <a:gd name="connsiteY0" fmla="*/ 0 h 5119149"/>
              <a:gd name="connsiteX1" fmla="*/ 127000 w 6149554"/>
              <a:gd name="connsiteY1" fmla="*/ 1 h 5119149"/>
              <a:gd name="connsiteX2" fmla="*/ 127000 w 6149554"/>
              <a:gd name="connsiteY2" fmla="*/ 762001 h 5119149"/>
              <a:gd name="connsiteX3" fmla="*/ 6149554 w 6149554"/>
              <a:gd name="connsiteY3" fmla="*/ 4293649 h 5119149"/>
              <a:gd name="connsiteX4" fmla="*/ 6086054 w 6149554"/>
              <a:gd name="connsiteY4" fmla="*/ 4357149 h 5119149"/>
              <a:gd name="connsiteX5" fmla="*/ 6086054 w 6149554"/>
              <a:gd name="connsiteY5" fmla="*/ 5119149 h 5119149"/>
              <a:gd name="connsiteX6" fmla="*/ 5959054 w 6149554"/>
              <a:gd name="connsiteY6" fmla="*/ 5119149 h 5119149"/>
              <a:gd name="connsiteX0" fmla="*/ 0 w 6086054"/>
              <a:gd name="connsiteY0" fmla="*/ 0 h 5119149"/>
              <a:gd name="connsiteX1" fmla="*/ 127000 w 6086054"/>
              <a:gd name="connsiteY1" fmla="*/ 1 h 5119149"/>
              <a:gd name="connsiteX2" fmla="*/ 127000 w 6086054"/>
              <a:gd name="connsiteY2" fmla="*/ 762001 h 5119149"/>
              <a:gd name="connsiteX3" fmla="*/ 190500 w 6086054"/>
              <a:gd name="connsiteY3" fmla="*/ 825501 h 5119149"/>
              <a:gd name="connsiteX4" fmla="*/ 6086054 w 6086054"/>
              <a:gd name="connsiteY4" fmla="*/ 4357149 h 5119149"/>
              <a:gd name="connsiteX5" fmla="*/ 6086054 w 6086054"/>
              <a:gd name="connsiteY5" fmla="*/ 5119149 h 5119149"/>
              <a:gd name="connsiteX6" fmla="*/ 5959054 w 6086054"/>
              <a:gd name="connsiteY6" fmla="*/ 5119149 h 5119149"/>
              <a:gd name="connsiteX0" fmla="*/ 0 w 6086054"/>
              <a:gd name="connsiteY0" fmla="*/ 0 h 5119149"/>
              <a:gd name="connsiteX1" fmla="*/ 127000 w 6086054"/>
              <a:gd name="connsiteY1" fmla="*/ 1 h 5119149"/>
              <a:gd name="connsiteX2" fmla="*/ 127000 w 6086054"/>
              <a:gd name="connsiteY2" fmla="*/ 762001 h 5119149"/>
              <a:gd name="connsiteX3" fmla="*/ 190500 w 6086054"/>
              <a:gd name="connsiteY3" fmla="*/ 825501 h 5119149"/>
              <a:gd name="connsiteX4" fmla="*/ 127000 w 6086054"/>
              <a:gd name="connsiteY4" fmla="*/ 889001 h 5119149"/>
              <a:gd name="connsiteX5" fmla="*/ 6086054 w 6086054"/>
              <a:gd name="connsiteY5" fmla="*/ 5119149 h 5119149"/>
              <a:gd name="connsiteX6" fmla="*/ 5959054 w 6086054"/>
              <a:gd name="connsiteY6" fmla="*/ 5119149 h 5119149"/>
              <a:gd name="connsiteX0" fmla="*/ 0 w 5959054"/>
              <a:gd name="connsiteY0" fmla="*/ 0 h 5119149"/>
              <a:gd name="connsiteX1" fmla="*/ 127000 w 5959054"/>
              <a:gd name="connsiteY1" fmla="*/ 1 h 5119149"/>
              <a:gd name="connsiteX2" fmla="*/ 127000 w 5959054"/>
              <a:gd name="connsiteY2" fmla="*/ 762001 h 5119149"/>
              <a:gd name="connsiteX3" fmla="*/ 190500 w 5959054"/>
              <a:gd name="connsiteY3" fmla="*/ 825501 h 5119149"/>
              <a:gd name="connsiteX4" fmla="*/ 127000 w 5959054"/>
              <a:gd name="connsiteY4" fmla="*/ 889001 h 5119149"/>
              <a:gd name="connsiteX5" fmla="*/ 127000 w 5959054"/>
              <a:gd name="connsiteY5" fmla="*/ 1651002 h 5119149"/>
              <a:gd name="connsiteX6" fmla="*/ 5959054 w 5959054"/>
              <a:gd name="connsiteY6" fmla="*/ 5119149 h 5119149"/>
              <a:gd name="connsiteX0" fmla="*/ 0 w 190500"/>
              <a:gd name="connsiteY0" fmla="*/ 0 h 1651002"/>
              <a:gd name="connsiteX1" fmla="*/ 127000 w 190500"/>
              <a:gd name="connsiteY1" fmla="*/ 1 h 1651002"/>
              <a:gd name="connsiteX2" fmla="*/ 127000 w 190500"/>
              <a:gd name="connsiteY2" fmla="*/ 762001 h 1651002"/>
              <a:gd name="connsiteX3" fmla="*/ 190500 w 190500"/>
              <a:gd name="connsiteY3" fmla="*/ 825501 h 1651002"/>
              <a:gd name="connsiteX4" fmla="*/ 127000 w 190500"/>
              <a:gd name="connsiteY4" fmla="*/ 889001 h 1651002"/>
              <a:gd name="connsiteX5" fmla="*/ 127000 w 190500"/>
              <a:gd name="connsiteY5" fmla="*/ 1651002 h 1651002"/>
              <a:gd name="connsiteX6" fmla="*/ 0 w 190500"/>
              <a:gd name="connsiteY6" fmla="*/ 1651002 h 165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500" h="1651002">
                <a:moveTo>
                  <a:pt x="0" y="0"/>
                </a:moveTo>
                <a:lnTo>
                  <a:pt x="127000" y="1"/>
                </a:lnTo>
                <a:lnTo>
                  <a:pt x="127000" y="762001"/>
                </a:lnTo>
                <a:lnTo>
                  <a:pt x="190500" y="825501"/>
                </a:lnTo>
                <a:lnTo>
                  <a:pt x="127000" y="889001"/>
                </a:lnTo>
                <a:lnTo>
                  <a:pt x="127000" y="1651002"/>
                </a:lnTo>
                <a:lnTo>
                  <a:pt x="0" y="1651002"/>
                </a:lnTo>
              </a:path>
            </a:pathLst>
          </a:custGeom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32" baseline="30000"/>
          </a:p>
        </p:txBody>
      </p:sp>
      <p:grpSp>
        <p:nvGrpSpPr>
          <p:cNvPr id="70" name="Moon" hidden="1">
            <a:extLst>
              <a:ext uri="{FF2B5EF4-FFF2-40B4-BE49-F238E27FC236}">
                <a16:creationId xmlns:a16="http://schemas.microsoft.com/office/drawing/2014/main" id="{4322CA12-50AC-4666-B3EB-0603E4D64925}"/>
              </a:ext>
            </a:extLst>
          </p:cNvPr>
          <p:cNvGrpSpPr>
            <a:grpSpLocks noChangeAspect="1"/>
          </p:cNvGrpSpPr>
          <p:nvPr userDrawn="1">
            <p:custDataLst>
              <p:tags r:id="rId15"/>
            </p:custDataLst>
          </p:nvPr>
        </p:nvGrpSpPr>
        <p:grpSpPr bwMode="gray">
          <a:xfrm>
            <a:off x="7980807" y="3538593"/>
            <a:ext cx="259230" cy="259159"/>
            <a:chOff x="762000" y="1270000"/>
            <a:chExt cx="254000" cy="254000"/>
          </a:xfrm>
          <a:solidFill>
            <a:schemeClr val="accent1"/>
          </a:solidFill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51F8B40-E7FA-428D-BD8C-7A0AA5635F7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gray">
            <a:xfrm>
              <a:off x="762000" y="1270000"/>
              <a:ext cx="254000" cy="25400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BA91D87E-A0A1-4D40-8C02-1B2D7F1AD526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gray"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n-lt"/>
              </a:endParaRPr>
            </a:p>
          </p:txBody>
        </p:sp>
      </p:grpSp>
      <p:sp>
        <p:nvSpPr>
          <p:cNvPr id="73" name="SingleChevron" hidden="1">
            <a:extLst>
              <a:ext uri="{FF2B5EF4-FFF2-40B4-BE49-F238E27FC236}">
                <a16:creationId xmlns:a16="http://schemas.microsoft.com/office/drawing/2014/main" id="{15DB7EE9-1B25-402C-A994-4328E69E8D0D}"/>
              </a:ext>
            </a:extLst>
          </p:cNvPr>
          <p:cNvSpPr>
            <a:spLocks noChangeAspect="1"/>
          </p:cNvSpPr>
          <p:nvPr userDrawn="1">
            <p:custDataLst>
              <p:tags r:id="rId16"/>
            </p:custDataLst>
          </p:nvPr>
        </p:nvSpPr>
        <p:spPr bwMode="gray">
          <a:xfrm>
            <a:off x="5494615" y="4698001"/>
            <a:ext cx="357414" cy="816936"/>
          </a:xfrm>
          <a:custGeom>
            <a:avLst/>
            <a:gdLst/>
            <a:ahLst/>
            <a:cxnLst/>
            <a:rect l="0" t="0" r="0" b="0"/>
            <a:pathLst>
              <a:path w="2222501" h="5080001">
                <a:moveTo>
                  <a:pt x="0" y="0"/>
                </a:moveTo>
                <a:lnTo>
                  <a:pt x="762000" y="0"/>
                </a:lnTo>
                <a:lnTo>
                  <a:pt x="2222500" y="2540000"/>
                </a:lnTo>
                <a:lnTo>
                  <a:pt x="762000" y="5080000"/>
                </a:lnTo>
                <a:lnTo>
                  <a:pt x="0" y="5080000"/>
                </a:lnTo>
                <a:lnTo>
                  <a:pt x="1460500" y="254000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 vert="horz" wrap="square" lIns="72009" tIns="72009" rIns="72009" bIns="72009" rtlCol="0" anchor="ctr" anchorCtr="0">
            <a:noAutofit/>
          </a:bodyPr>
          <a:lstStyle/>
          <a:p>
            <a:pPr marL="0" lvl="0" indent="0" algn="ctr" defTabSz="895350" eaLnBrk="1" latinLnBrk="0" hangingPunct="1">
              <a:buClr>
                <a:schemeClr val="tx2"/>
              </a:buClr>
              <a:buSzPct val="100000"/>
            </a:pPr>
            <a:endParaRPr lang="ru-RU" sz="1632" baseline="0" dirty="0" err="1">
              <a:latin typeface="+mn-lt"/>
            </a:endParaRPr>
          </a:p>
        </p:txBody>
      </p:sp>
      <p:grpSp>
        <p:nvGrpSpPr>
          <p:cNvPr id="74" name="DoubleChevron" hidden="1">
            <a:extLst>
              <a:ext uri="{FF2B5EF4-FFF2-40B4-BE49-F238E27FC236}">
                <a16:creationId xmlns:a16="http://schemas.microsoft.com/office/drawing/2014/main" id="{7FAFFC1A-A83E-431B-9FA8-63E82D41DE51}"/>
              </a:ext>
            </a:extLst>
          </p:cNvPr>
          <p:cNvGrpSpPr>
            <a:grpSpLocks noChangeAspect="1"/>
          </p:cNvGrpSpPr>
          <p:nvPr userDrawn="1">
            <p:custDataLst>
              <p:tags r:id="rId17"/>
            </p:custDataLst>
          </p:nvPr>
        </p:nvGrpSpPr>
        <p:grpSpPr bwMode="gray">
          <a:xfrm>
            <a:off x="6004280" y="4698001"/>
            <a:ext cx="543736" cy="816936"/>
            <a:chOff x="1270000" y="1270000"/>
            <a:chExt cx="2409032" cy="3619500"/>
          </a:xfrm>
          <a:solidFill>
            <a:schemeClr val="accent1"/>
          </a:solidFill>
        </p:grpSpPr>
        <p:sp>
          <p:nvSpPr>
            <p:cNvPr id="75" name="Chevron1">
              <a:extLst>
                <a:ext uri="{FF2B5EF4-FFF2-40B4-BE49-F238E27FC236}">
                  <a16:creationId xmlns:a16="http://schemas.microsoft.com/office/drawing/2014/main" id="{98F6EC81-38D3-4419-A736-55E01C2FAAD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270000" y="1270000"/>
              <a:ext cx="1583532" cy="3619500"/>
            </a:xfrm>
            <a:custGeom>
              <a:avLst/>
              <a:gdLst/>
              <a:ahLst/>
              <a:cxnLst/>
              <a:rect l="0" t="0" r="0" b="0"/>
              <a:pathLst>
                <a:path w="2222501" h="5080001">
                  <a:moveTo>
                    <a:pt x="0" y="0"/>
                  </a:moveTo>
                  <a:lnTo>
                    <a:pt x="762000" y="0"/>
                  </a:lnTo>
                  <a:lnTo>
                    <a:pt x="2222500" y="2540000"/>
                  </a:lnTo>
                  <a:lnTo>
                    <a:pt x="762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 vert="horz" wrap="square" lIns="72009" tIns="72009" rIns="72009" bIns="72009" rtlCol="0" anchor="ctr" anchorCtr="0">
              <a:noAutofit/>
            </a:bodyPr>
            <a:lstStyle/>
            <a:p>
              <a:pPr marL="0" lvl="0" indent="0" algn="ctr" defTabSz="895350" eaLnBrk="1" latinLnBrk="0" hangingPunct="1">
                <a:buClr>
                  <a:schemeClr val="tx2"/>
                </a:buClr>
                <a:buSzPct val="100000"/>
              </a:pPr>
              <a:endParaRPr lang="ru-RU" sz="1632" baseline="0" dirty="0" err="1">
                <a:latin typeface="+mn-lt"/>
              </a:endParaRPr>
            </a:p>
          </p:txBody>
        </p:sp>
        <p:sp>
          <p:nvSpPr>
            <p:cNvPr id="76" name="Chevron2">
              <a:extLst>
                <a:ext uri="{FF2B5EF4-FFF2-40B4-BE49-F238E27FC236}">
                  <a16:creationId xmlns:a16="http://schemas.microsoft.com/office/drawing/2014/main" id="{86A95BB2-9DA0-4B4F-94E3-603911C8EA29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2095500" y="1270000"/>
              <a:ext cx="1583532" cy="3619500"/>
            </a:xfrm>
            <a:custGeom>
              <a:avLst/>
              <a:gdLst/>
              <a:ahLst/>
              <a:cxnLst/>
              <a:rect l="0" t="0" r="0" b="0"/>
              <a:pathLst>
                <a:path w="2222501" h="5080001">
                  <a:moveTo>
                    <a:pt x="0" y="0"/>
                  </a:moveTo>
                  <a:lnTo>
                    <a:pt x="762000" y="0"/>
                  </a:lnTo>
                  <a:lnTo>
                    <a:pt x="2222500" y="2540000"/>
                  </a:lnTo>
                  <a:lnTo>
                    <a:pt x="762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 vert="horz" wrap="square" lIns="72009" tIns="72009" rIns="72009" bIns="72009" rtlCol="0" anchor="ctr" anchorCtr="0">
              <a:noAutofit/>
            </a:bodyPr>
            <a:lstStyle/>
            <a:p>
              <a:pPr marL="0" lvl="0" indent="0" algn="ctr" defTabSz="895350" eaLnBrk="1" latinLnBrk="0" hangingPunct="1">
                <a:buClr>
                  <a:schemeClr val="tx2"/>
                </a:buClr>
                <a:buSzPct val="100000"/>
              </a:pPr>
              <a:endParaRPr lang="ru-RU" sz="1632" baseline="0" dirty="0" err="1">
                <a:latin typeface="+mn-lt"/>
              </a:endParaRPr>
            </a:p>
          </p:txBody>
        </p:sp>
      </p:grpSp>
      <p:grpSp>
        <p:nvGrpSpPr>
          <p:cNvPr id="77" name="DoubleChevron2" hidden="1">
            <a:extLst>
              <a:ext uri="{FF2B5EF4-FFF2-40B4-BE49-F238E27FC236}">
                <a16:creationId xmlns:a16="http://schemas.microsoft.com/office/drawing/2014/main" id="{433CC63F-B432-49AF-A492-523798E6B96A}"/>
              </a:ext>
            </a:extLst>
          </p:cNvPr>
          <p:cNvGrpSpPr>
            <a:grpSpLocks noChangeAspect="1"/>
          </p:cNvGrpSpPr>
          <p:nvPr userDrawn="1">
            <p:custDataLst>
              <p:tags r:id="rId18"/>
            </p:custDataLst>
          </p:nvPr>
        </p:nvGrpSpPr>
        <p:grpSpPr bwMode="gray">
          <a:xfrm>
            <a:off x="6700268" y="4698001"/>
            <a:ext cx="666278" cy="816936"/>
            <a:chOff x="1270000" y="1270000"/>
            <a:chExt cx="2951957" cy="3619500"/>
          </a:xfrm>
          <a:solidFill>
            <a:schemeClr val="accent1"/>
          </a:solidFill>
        </p:grpSpPr>
        <p:sp>
          <p:nvSpPr>
            <p:cNvPr id="78" name="Chevron1">
              <a:extLst>
                <a:ext uri="{FF2B5EF4-FFF2-40B4-BE49-F238E27FC236}">
                  <a16:creationId xmlns:a16="http://schemas.microsoft.com/office/drawing/2014/main" id="{7365CAD1-C047-486B-9A8B-5435FF0B9EC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270000" y="1270000"/>
              <a:ext cx="1583532" cy="3619500"/>
            </a:xfrm>
            <a:custGeom>
              <a:avLst/>
              <a:gdLst/>
              <a:ahLst/>
              <a:cxnLst/>
              <a:rect l="0" t="0" r="0" b="0"/>
              <a:pathLst>
                <a:path w="2222501" h="5080001">
                  <a:moveTo>
                    <a:pt x="0" y="0"/>
                  </a:moveTo>
                  <a:lnTo>
                    <a:pt x="762000" y="0"/>
                  </a:lnTo>
                  <a:lnTo>
                    <a:pt x="2222500" y="2540000"/>
                  </a:lnTo>
                  <a:lnTo>
                    <a:pt x="762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 vert="horz" wrap="square" lIns="72009" tIns="72009" rIns="72009" bIns="72009" rtlCol="0" anchor="ctr" anchorCtr="0">
              <a:noAutofit/>
            </a:bodyPr>
            <a:lstStyle/>
            <a:p>
              <a:pPr marL="0" lvl="0" indent="0" algn="ctr" defTabSz="895350" eaLnBrk="1" latinLnBrk="0" hangingPunct="1">
                <a:buClr>
                  <a:schemeClr val="tx2"/>
                </a:buClr>
                <a:buSzPct val="100000"/>
              </a:pPr>
              <a:endParaRPr lang="ru-RU" sz="1632" baseline="0" dirty="0" err="1">
                <a:latin typeface="+mn-lt"/>
              </a:endParaRPr>
            </a:p>
          </p:txBody>
        </p:sp>
        <p:sp>
          <p:nvSpPr>
            <p:cNvPr id="79" name="Chevron2">
              <a:extLst>
                <a:ext uri="{FF2B5EF4-FFF2-40B4-BE49-F238E27FC236}">
                  <a16:creationId xmlns:a16="http://schemas.microsoft.com/office/drawing/2014/main" id="{F80124C9-5ED8-418E-8C87-4DC0E4BFE6D5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2095500" y="1270000"/>
              <a:ext cx="2126457" cy="3619500"/>
            </a:xfrm>
            <a:custGeom>
              <a:avLst/>
              <a:gdLst/>
              <a:ahLst/>
              <a:cxnLst/>
              <a:rect l="0" t="0" r="0" b="0"/>
              <a:pathLst>
                <a:path w="2984501" h="5080001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 vert="horz" wrap="square" lIns="72009" tIns="72009" rIns="72009" bIns="72009" rtlCol="0" anchor="ctr" anchorCtr="0">
              <a:noAutofit/>
            </a:bodyPr>
            <a:lstStyle/>
            <a:p>
              <a:pPr marL="0" lvl="0" indent="0" algn="ctr" defTabSz="895350" eaLnBrk="1" latinLnBrk="0" hangingPunct="1">
                <a:buClr>
                  <a:schemeClr val="tx2"/>
                </a:buClr>
                <a:buSzPct val="100000"/>
              </a:pPr>
              <a:endParaRPr lang="ru-RU" sz="1632" baseline="0" dirty="0" err="1">
                <a:latin typeface="+mn-lt"/>
              </a:endParaRPr>
            </a:p>
          </p:txBody>
        </p:sp>
      </p:grpSp>
      <p:grpSp>
        <p:nvGrpSpPr>
          <p:cNvPr id="80" name="Flow" hidden="1">
            <a:extLst>
              <a:ext uri="{FF2B5EF4-FFF2-40B4-BE49-F238E27FC236}">
                <a16:creationId xmlns:a16="http://schemas.microsoft.com/office/drawing/2014/main" id="{EB83C9B2-B7A1-4522-A12A-51FDD62089B7}"/>
              </a:ext>
            </a:extLst>
          </p:cNvPr>
          <p:cNvGrpSpPr>
            <a:grpSpLocks/>
          </p:cNvGrpSpPr>
          <p:nvPr userDrawn="1">
            <p:custDataLst>
              <p:tags r:id="rId19"/>
            </p:custDataLst>
          </p:nvPr>
        </p:nvGrpSpPr>
        <p:grpSpPr bwMode="gray">
          <a:xfrm>
            <a:off x="3449619" y="3538593"/>
            <a:ext cx="1867594" cy="932973"/>
            <a:chOff x="5905500" y="3124200"/>
            <a:chExt cx="1828800" cy="914400"/>
          </a:xfrm>
          <a:solidFill>
            <a:schemeClr val="accent1"/>
          </a:solidFill>
        </p:grpSpPr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ED82CA8E-2C7C-4160-9B49-9B5ADD80E44C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gray">
            <a:xfrm>
              <a:off x="5905500" y="3124200"/>
              <a:ext cx="1828800" cy="914400"/>
            </a:xfrm>
            <a:custGeom>
              <a:avLst/>
              <a:gdLst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800" h="914400">
                  <a:moveTo>
                    <a:pt x="0" y="0"/>
                  </a:moveTo>
                  <a:lnTo>
                    <a:pt x="1664208" y="0"/>
                  </a:lnTo>
                  <a:lnTo>
                    <a:pt x="1828800" y="457200"/>
                  </a:lnTo>
                  <a:lnTo>
                    <a:pt x="1664208" y="914400"/>
                  </a:lnTo>
                  <a:lnTo>
                    <a:pt x="0" y="9144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600" dirty="0" err="1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7077FBF-DB97-4A29-855E-BC06A9144146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 bwMode="gray">
            <a:xfrm>
              <a:off x="5969000" y="3187700"/>
              <a:ext cx="1524000" cy="793750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vert="horz"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baseline="0">
                  <a:latin typeface="+mn-lt"/>
                </a:defRPr>
              </a:lvl1pPr>
              <a:lvl2pPr marL="194400" lvl="1" indent="-190800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</a:defRPr>
              </a:lvl2pPr>
              <a:lvl3pPr marL="446400" lvl="2" indent="-248400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</a:defRPr>
              </a:lvl3pPr>
              <a:lvl4pPr marL="615600" lvl="3" indent="-154800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</a:defRPr>
              </a:lvl4pPr>
              <a:lvl5pPr marL="748800" lvl="4" indent="-129600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9pPr>
            </a:lstStyle>
            <a:p>
              <a:pPr lvl="0"/>
              <a:r>
                <a:rPr lang="en-US" sz="1632" b="1" dirty="0"/>
                <a:t>Text</a:t>
              </a:r>
            </a:p>
          </p:txBody>
        </p:sp>
      </p:grpSp>
      <p:grpSp>
        <p:nvGrpSpPr>
          <p:cNvPr id="83" name="SplitFlow" hidden="1">
            <a:extLst>
              <a:ext uri="{FF2B5EF4-FFF2-40B4-BE49-F238E27FC236}">
                <a16:creationId xmlns:a16="http://schemas.microsoft.com/office/drawing/2014/main" id="{17FECDDE-4781-4171-AFF8-C1A64C62D7F5}"/>
              </a:ext>
            </a:extLst>
          </p:cNvPr>
          <p:cNvGrpSpPr/>
          <p:nvPr userDrawn="1">
            <p:custDataLst>
              <p:tags r:id="rId20"/>
            </p:custDataLst>
          </p:nvPr>
        </p:nvGrpSpPr>
        <p:grpSpPr bwMode="gray">
          <a:xfrm>
            <a:off x="5495723" y="3538593"/>
            <a:ext cx="1866459" cy="932973"/>
            <a:chOff x="114300" y="1270000"/>
            <a:chExt cx="1828800" cy="914400"/>
          </a:xfrm>
          <a:solidFill>
            <a:schemeClr val="accent1"/>
          </a:solidFill>
        </p:grpSpPr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67E5F24F-CFB4-4629-A5A4-A147EA64979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gray">
            <a:xfrm>
              <a:off x="114300" y="1270000"/>
              <a:ext cx="1828800" cy="457200"/>
            </a:xfrm>
            <a:custGeom>
              <a:avLst/>
              <a:gdLst>
                <a:gd name="connsiteX0" fmla="*/ 1664208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82880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457200">
                  <a:moveTo>
                    <a:pt x="0" y="0"/>
                  </a:moveTo>
                  <a:lnTo>
                    <a:pt x="1664208" y="0"/>
                  </a:lnTo>
                  <a:lnTo>
                    <a:pt x="18288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sz="1600" b="1" dirty="0" err="1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5BDC44D-9470-4C8B-AD0E-DD3578AF7EDC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 bwMode="gray">
            <a:xfrm>
              <a:off x="177800" y="1327150"/>
              <a:ext cx="1524000" cy="342900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vert="horz"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b="1" baseline="0">
                  <a:latin typeface="+mn-lt"/>
                </a:defRPr>
              </a:lvl1pPr>
              <a:lvl2pPr marL="194400" lvl="1" indent="-190800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</a:defRPr>
              </a:lvl2pPr>
              <a:lvl3pPr marL="446400" lvl="2" indent="-248400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</a:defRPr>
              </a:lvl3pPr>
              <a:lvl4pPr marL="615600" lvl="3" indent="-154800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</a:defRPr>
              </a:lvl4pPr>
              <a:lvl5pPr marL="748800" lvl="4" indent="-129600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9pPr>
            </a:lstStyle>
            <a:p>
              <a:pPr lvl="0"/>
              <a:r>
                <a:rPr lang="en-US" sz="1632" dirty="0"/>
                <a:t>Text</a:t>
              </a:r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C094028F-7A5B-4E3F-A8B4-9C723DD33209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gray">
            <a:xfrm>
              <a:off x="114300" y="1727200"/>
              <a:ext cx="1828800" cy="457200"/>
            </a:xfrm>
            <a:custGeom>
              <a:avLst/>
              <a:gdLst>
                <a:gd name="connsiteX0" fmla="*/ 1664208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82880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676400 w 1828800"/>
                <a:gd name="connsiteY0" fmla="*/ 3048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676400 w 1828800"/>
                <a:gd name="connsiteY0" fmla="*/ 0 h 457200"/>
                <a:gd name="connsiteX1" fmla="*/ 1511808 w 1828800"/>
                <a:gd name="connsiteY1" fmla="*/ 457200 h 457200"/>
                <a:gd name="connsiteX2" fmla="*/ 1828800 w 1828800"/>
                <a:gd name="connsiteY2" fmla="*/ 152400 h 457200"/>
                <a:gd name="connsiteX3" fmla="*/ 0 w 1828800"/>
                <a:gd name="connsiteY3" fmla="*/ 152400 h 457200"/>
                <a:gd name="connsiteX0" fmla="*/ 1828800 w 1828800"/>
                <a:gd name="connsiteY0" fmla="*/ 0 h 457200"/>
                <a:gd name="connsiteX1" fmla="*/ 1664208 w 1828800"/>
                <a:gd name="connsiteY1" fmla="*/ 457200 h 457200"/>
                <a:gd name="connsiteX2" fmla="*/ 0 w 1828800"/>
                <a:gd name="connsiteY2" fmla="*/ 457200 h 457200"/>
                <a:gd name="connsiteX3" fmla="*/ 152400 w 1828800"/>
                <a:gd name="connsiteY3" fmla="*/ 152400 h 457200"/>
                <a:gd name="connsiteX0" fmla="*/ 1828800 w 1828800"/>
                <a:gd name="connsiteY0" fmla="*/ 0 h 457200"/>
                <a:gd name="connsiteX1" fmla="*/ 1664208 w 1828800"/>
                <a:gd name="connsiteY1" fmla="*/ 457200 h 457200"/>
                <a:gd name="connsiteX2" fmla="*/ 0 w 1828800"/>
                <a:gd name="connsiteY2" fmla="*/ 457200 h 457200"/>
                <a:gd name="connsiteX3" fmla="*/ 0 w 18288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457200">
                  <a:moveTo>
                    <a:pt x="1828800" y="0"/>
                  </a:moveTo>
                  <a:lnTo>
                    <a:pt x="1664208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sz="1600" b="1" dirty="0" err="1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0BDFCFB-8D21-46B5-9BD4-C0B0C95983BD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 bwMode="gray">
            <a:xfrm>
              <a:off x="177800" y="1784350"/>
              <a:ext cx="1524000" cy="342900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vert="horz"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b="1" baseline="0">
                  <a:latin typeface="+mn-lt"/>
                </a:defRPr>
              </a:lvl1pPr>
              <a:lvl2pPr marL="194400" lvl="1" indent="-190800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</a:defRPr>
              </a:lvl2pPr>
              <a:lvl3pPr marL="446400" lvl="2" indent="-248400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</a:defRPr>
              </a:lvl3pPr>
              <a:lvl4pPr marL="615600" lvl="3" indent="-154800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</a:defRPr>
              </a:lvl4pPr>
              <a:lvl5pPr marL="748800" lvl="4" indent="-129600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9pPr>
            </a:lstStyle>
            <a:p>
              <a:pPr lvl="0"/>
              <a:r>
                <a:rPr lang="en-US" sz="1632"/>
                <a:t>Text</a:t>
              </a:r>
              <a:endParaRPr lang="en-US" sz="1632" dirty="0"/>
            </a:p>
          </p:txBody>
        </p:sp>
      </p:grpSp>
      <p:pic>
        <p:nvPicPr>
          <p:cNvPr id="91" name="Graphic 90">
            <a:extLst>
              <a:ext uri="{FF2B5EF4-FFF2-40B4-BE49-F238E27FC236}">
                <a16:creationId xmlns:a16="http://schemas.microsoft.com/office/drawing/2014/main" id="{59D8749F-5346-4271-A23D-86338DC7EF85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 bwMode="gray">
          <a:xfrm>
            <a:off x="11298416" y="6310587"/>
            <a:ext cx="686027" cy="369257"/>
          </a:xfrm>
          <a:prstGeom prst="rect">
            <a:avLst/>
          </a:prstGeom>
        </p:spPr>
      </p:pic>
      <p:sp>
        <p:nvSpPr>
          <p:cNvPr id="89" name="Номер слайда 2">
            <a:extLst>
              <a:ext uri="{FF2B5EF4-FFF2-40B4-BE49-F238E27FC236}">
                <a16:creationId xmlns:a16="http://schemas.microsoft.com/office/drawing/2014/main" id="{879C5850-12DC-4C1C-859E-AA282AC60E5E}"/>
              </a:ext>
            </a:extLst>
          </p:cNvPr>
          <p:cNvSpPr txBox="1">
            <a:spLocks/>
          </p:cNvSpPr>
          <p:nvPr userDrawn="1"/>
        </p:nvSpPr>
        <p:spPr>
          <a:xfrm>
            <a:off x="634543" y="6323706"/>
            <a:ext cx="9948790" cy="365126"/>
          </a:xfrm>
          <a:prstGeom prst="rect">
            <a:avLst/>
          </a:prstGeom>
          <a:solidFill>
            <a:srgbClr val="2C5697"/>
          </a:solidFill>
        </p:spPr>
        <p:txBody>
          <a:bodyPr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1081400" y="6444713"/>
            <a:ext cx="9501934" cy="12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800" noProof="0" dirty="0">
                <a:solidFill>
                  <a:schemeClr val="bg2"/>
                </a:solidFill>
                <a:latin typeface="+mn-lt"/>
              </a:rPr>
              <a:t>ИСТОЧНИК</a:t>
            </a:r>
            <a:r>
              <a:rPr lang="en-US" sz="800" noProof="0" dirty="0">
                <a:solidFill>
                  <a:schemeClr val="bg2"/>
                </a:solidFill>
                <a:latin typeface="+mn-lt"/>
              </a:rPr>
              <a:t>: </a:t>
            </a:r>
            <a:r>
              <a:rPr lang="ru-RU" sz="800" noProof="0" dirty="0">
                <a:solidFill>
                  <a:schemeClr val="bg2"/>
                </a:solidFill>
                <a:latin typeface="+mn-lt"/>
              </a:rPr>
              <a:t>источник</a:t>
            </a:r>
            <a:endParaRPr lang="en-US" sz="800" noProof="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63" name="Slide Number">
            <a:extLst>
              <a:ext uri="{FF2B5EF4-FFF2-40B4-BE49-F238E27FC236}">
                <a16:creationId xmlns:a16="http://schemas.microsoft.com/office/drawing/2014/main" id="{687627B1-7545-4BC0-846A-2C3F9F3DECD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34543" y="6323706"/>
            <a:ext cx="543418" cy="36512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defPPr>
              <a:defRPr lang="ru-RU"/>
            </a:defPPr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bg1"/>
                </a:solidFill>
                <a:latin typeface="+mn-lt"/>
              </a:defRPr>
            </a:lvl1pPr>
            <a:lvl2pPr marL="457200" defTabSz="914400" eaLnBrk="1" latinLnBrk="0" hangingPunct="1">
              <a:defRPr sz="1800">
                <a:latin typeface="+mn-lt"/>
              </a:defRPr>
            </a:lvl2pPr>
            <a:lvl3pPr marL="914400" defTabSz="914400" eaLnBrk="1" latinLnBrk="0" hangingPunct="1">
              <a:defRPr sz="1800">
                <a:latin typeface="+mn-lt"/>
              </a:defRPr>
            </a:lvl3pPr>
            <a:lvl4pPr marL="1371600" defTabSz="914400" eaLnBrk="1" latinLnBrk="0" hangingPunct="1">
              <a:defRPr sz="1800">
                <a:latin typeface="+mn-lt"/>
              </a:defRPr>
            </a:lvl4pPr>
            <a:lvl5pPr marL="1828800" defTabSz="914400" eaLnBrk="1" latinLnBrk="0" hangingPunct="1">
              <a:defRPr sz="1800">
                <a:latin typeface="+mn-lt"/>
              </a:defRPr>
            </a:lvl5pPr>
            <a:lvl6pPr marL="2286000" defTabSz="914400">
              <a:defRPr sz="1800">
                <a:latin typeface="+mn-lt"/>
              </a:defRPr>
            </a:lvl6pPr>
            <a:lvl7pPr marL="2743200" defTabSz="914400">
              <a:defRPr sz="1800">
                <a:latin typeface="+mn-lt"/>
              </a:defRPr>
            </a:lvl7pPr>
            <a:lvl8pPr marL="3200400" defTabSz="914400">
              <a:defRPr sz="1800">
                <a:latin typeface="+mn-lt"/>
              </a:defRPr>
            </a:lvl8pPr>
            <a:lvl9pPr marL="3657600" defTabSz="914400">
              <a:defRPr sz="1800">
                <a:latin typeface="+mn-lt"/>
              </a:defRPr>
            </a:lvl9pPr>
          </a:lstStyle>
          <a:p>
            <a:pPr lvl="0"/>
            <a:fld id="{42C328C1-A84F-4A39-A664-DBA00541A8C6}" type="slidenum">
              <a:rPr lang="en-US" smtClean="0">
                <a:solidFill>
                  <a:schemeClr val="bg2"/>
                </a:solidFill>
              </a:rPr>
              <a:pPr lvl="0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94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800" r:id="rId8"/>
  </p:sldLayoutIdLs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en-US" sz="3000" b="0" kern="1200" baseline="0" noProof="0" dirty="0">
          <a:solidFill>
            <a:schemeClr val="tx2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50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en-US" sz="1600" baseline="0" dirty="0">
          <a:solidFill>
            <a:schemeClr val="tx1"/>
          </a:solidFill>
          <a:latin typeface="+mn-lt"/>
          <a:ea typeface="+mn-ea"/>
          <a:cs typeface="+mn-cs"/>
        </a:defRPr>
      </a:lvl1pPr>
      <a:lvl2pPr marL="198000" indent="-198000" algn="l" defTabSz="895350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anose="020B0604020202020204" pitchFamily="34" charset="0"/>
        <a:buChar char="•"/>
        <a:defRPr lang="en-US" sz="1600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396000" indent="-198000" algn="l" defTabSz="895350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en-US" sz="16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594000" indent="-198000" algn="l" defTabSz="895350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10000"/>
        <a:buFont typeface="Arial" panose="020B0604020202020204" pitchFamily="34" charset="0"/>
        <a:buChar char="◦"/>
        <a:defRPr lang="en-US" sz="16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92000" indent="-198000" algn="l" defTabSz="895350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en-US" sz="16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2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97000">
              <a:schemeClr val="accent2">
                <a:alpha val="10000"/>
              </a:schemeClr>
            </a:gs>
            <a:gs pos="22000">
              <a:schemeClr val="accent2">
                <a:alpha val="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09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97824704-5522-0248-A9AC-41E93518C34F}"/>
              </a:ext>
            </a:extLst>
          </p:cNvPr>
          <p:cNvSpPr txBox="1">
            <a:spLocks/>
          </p:cNvSpPr>
          <p:nvPr userDrawn="1"/>
        </p:nvSpPr>
        <p:spPr>
          <a:xfrm>
            <a:off x="381002" y="257231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</a:rPr>
              <a:t>INDUSTRY X</a:t>
            </a:r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0" r:id="rId2"/>
    <p:sldLayoutId id="2147483706" r:id="rId3"/>
    <p:sldLayoutId id="2147483676" r:id="rId4"/>
    <p:sldLayoutId id="2147483701" r:id="rId5"/>
    <p:sldLayoutId id="2147483702" r:id="rId6"/>
    <p:sldLayoutId id="2147483664" r:id="rId7"/>
    <p:sldLayoutId id="2147483728" r:id="rId8"/>
    <p:sldLayoutId id="2147483729" r:id="rId9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597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4906" userDrawn="1">
          <p15:clr>
            <a:srgbClr val="F26B43"/>
          </p15:clr>
        </p15:guide>
        <p15:guide id="13" pos="2751" userDrawn="1">
          <p15:clr>
            <a:srgbClr val="F26B43"/>
          </p15:clr>
        </p15:guide>
        <p15:guide id="14" pos="7083" userDrawn="1">
          <p15:clr>
            <a:srgbClr val="F26B43"/>
          </p15:clr>
        </p15:guide>
        <p15:guide id="16" orient="horz" pos="346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  <p15:guide id="18" orient="horz" pos="3974" userDrawn="1">
          <p15:clr>
            <a:srgbClr val="F26B43"/>
          </p15:clr>
        </p15:guide>
        <p15:guide id="19" orient="horz" pos="2160" userDrawn="1">
          <p15:clr>
            <a:srgbClr val="F26B43"/>
          </p15:clr>
        </p15:guide>
        <p15:guide id="20" pos="3840" userDrawn="1">
          <p15:clr>
            <a:srgbClr val="F26B43"/>
          </p15:clr>
        </p15:guide>
        <p15:guide id="21" orient="horz" pos="210" userDrawn="1">
          <p15:clr>
            <a:srgbClr val="F26B43"/>
          </p15:clr>
        </p15:guide>
        <p15:guide id="22" orient="horz" pos="686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043D078E-E2DB-1547-A36B-C1175B3822B0}"/>
              </a:ext>
            </a:extLst>
          </p:cNvPr>
          <p:cNvSpPr txBox="1">
            <a:spLocks/>
          </p:cNvSpPr>
          <p:nvPr userDrawn="1"/>
        </p:nvSpPr>
        <p:spPr>
          <a:xfrm>
            <a:off x="1011495" y="888082"/>
            <a:ext cx="1193462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</a:rPr>
              <a:t>INDUSTRY X</a:t>
            </a:r>
          </a:p>
        </p:txBody>
      </p:sp>
    </p:spTree>
    <p:extLst>
      <p:ext uri="{BB962C8B-B14F-4D97-AF65-F5344CB8AC3E}">
        <p14:creationId xmlns:p14="http://schemas.microsoft.com/office/powerpoint/2010/main" val="219906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7" r:id="rId2"/>
    <p:sldLayoutId id="2147483725" r:id="rId3"/>
    <p:sldLayoutId id="2147483727" r:id="rId4"/>
    <p:sldLayoutId id="2147483726" r:id="rId5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149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57149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57149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9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00041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71486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4906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686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597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751" userDrawn="1">
          <p15:clr>
            <a:srgbClr val="F26B43"/>
          </p15:clr>
        </p15:guide>
        <p15:guide id="14" orient="horz" pos="2160" userDrawn="1">
          <p15:clr>
            <a:srgbClr val="F26B43"/>
          </p15:clr>
        </p15:guide>
        <p15:guide id="15" pos="7083" userDrawn="1">
          <p15:clr>
            <a:srgbClr val="F26B43"/>
          </p15:clr>
        </p15:guide>
        <p15:guide id="16" orient="horz" pos="3974" userDrawn="1">
          <p15:clr>
            <a:srgbClr val="F26B43"/>
          </p15:clr>
        </p15:guide>
        <p15:guide id="18" orient="horz" pos="4110" userDrawn="1">
          <p15:clr>
            <a:srgbClr val="F26B43"/>
          </p15:clr>
        </p15:guide>
        <p15:guide id="19" orient="horz" pos="2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390876"/>
          </a:xfrm>
          <a:prstGeom prst="rect">
            <a:avLst/>
          </a:prstGeom>
        </p:spPr>
        <p:txBody>
          <a:bodyPr vert="horz" lIns="0" tIns="4572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302293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02D3BD6-0BC5-4575-B114-73E1EC15C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36598" y="6519009"/>
            <a:ext cx="2932698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Graphik LC Light" panose="020B0403030202060203" pitchFamily="34" charset="-52"/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F355A0D-A0AB-4378-9C15-970806A99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Graphik LC Light" panose="020B0403030202060203" pitchFamily="34" charset="-52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2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Graphik LC Black" panose="020B0A03030202060203" pitchFamily="34" charset="-52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0" kern="1200" cap="all" baseline="0">
          <a:solidFill>
            <a:schemeClr val="tx1"/>
          </a:solidFill>
          <a:latin typeface="Graphik LC Light" panose="020B0403030202060203" pitchFamily="34" charset="-52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Graphik LC Light" panose="020B0403030202060203" pitchFamily="34" charset="-52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3840">
          <p15:clr>
            <a:srgbClr val="F26B43"/>
          </p15:clr>
        </p15:guide>
        <p15:guide id="4">
          <p15:clr>
            <a:srgbClr val="F26B43"/>
          </p15:clr>
        </p15:guide>
        <p15:guide id="5" orient="horz" pos="232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597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4906">
          <p15:clr>
            <a:srgbClr val="F26B43"/>
          </p15:clr>
        </p15:guide>
        <p15:guide id="13" pos="2751">
          <p15:clr>
            <a:srgbClr val="F26B43"/>
          </p15:clr>
        </p15:guide>
        <p15:guide id="14" pos="7083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7" orient="horz" pos="3024">
          <p15:clr>
            <a:srgbClr val="F26B43"/>
          </p15:clr>
        </p15:guide>
        <p15:guide id="18" orient="horz" pos="3974">
          <p15:clr>
            <a:srgbClr val="F26B43"/>
          </p15:clr>
        </p15:guide>
        <p15:guide id="19" pos="234">
          <p15:clr>
            <a:srgbClr val="F26B43"/>
          </p15:clr>
        </p15:guide>
        <p15:guide id="20" pos="7446">
          <p15:clr>
            <a:srgbClr val="F26B43"/>
          </p15:clr>
        </p15:guide>
        <p15:guide id="21" orient="horz" pos="504">
          <p15:clr>
            <a:srgbClr val="F26B43"/>
          </p15:clr>
        </p15:guide>
        <p15:guide id="22" orient="horz" pos="68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390876"/>
          </a:xfrm>
          <a:prstGeom prst="rect">
            <a:avLst/>
          </a:prstGeom>
        </p:spPr>
        <p:txBody>
          <a:bodyPr vert="horz" lIns="0" tIns="4572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302293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02D3BD6-0BC5-4575-B114-73E1EC15C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36598" y="6519009"/>
            <a:ext cx="2932698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Graphik LC Light" panose="020B0403030202060203" pitchFamily="34" charset="-52"/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F355A0D-A0AB-4378-9C15-970806A99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Graphik LC Light" panose="020B0403030202060203" pitchFamily="34" charset="-52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Graphik LC Black" panose="020B0A03030202060203" pitchFamily="34" charset="-52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0" kern="1200" cap="all" baseline="0">
          <a:solidFill>
            <a:schemeClr val="tx1"/>
          </a:solidFill>
          <a:latin typeface="Graphik LC Light" panose="020B0403030202060203" pitchFamily="34" charset="-52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Graphik LC Light" panose="020B0403030202060203" pitchFamily="34" charset="-52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3840">
          <p15:clr>
            <a:srgbClr val="F26B43"/>
          </p15:clr>
        </p15:guide>
        <p15:guide id="4">
          <p15:clr>
            <a:srgbClr val="F26B43"/>
          </p15:clr>
        </p15:guide>
        <p15:guide id="5" orient="horz" pos="232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597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4906">
          <p15:clr>
            <a:srgbClr val="F26B43"/>
          </p15:clr>
        </p15:guide>
        <p15:guide id="13" pos="2751">
          <p15:clr>
            <a:srgbClr val="F26B43"/>
          </p15:clr>
        </p15:guide>
        <p15:guide id="14" pos="7083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7" orient="horz" pos="3024">
          <p15:clr>
            <a:srgbClr val="F26B43"/>
          </p15:clr>
        </p15:guide>
        <p15:guide id="18" orient="horz" pos="3974">
          <p15:clr>
            <a:srgbClr val="F26B43"/>
          </p15:clr>
        </p15:guide>
        <p15:guide id="19" pos="234">
          <p15:clr>
            <a:srgbClr val="F26B43"/>
          </p15:clr>
        </p15:guide>
        <p15:guide id="20" pos="7446">
          <p15:clr>
            <a:srgbClr val="F26B43"/>
          </p15:clr>
        </p15:guide>
        <p15:guide id="21" orient="horz" pos="504">
          <p15:clr>
            <a:srgbClr val="F26B43"/>
          </p15:clr>
        </p15:guide>
        <p15:guide id="22" orient="horz" pos="68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390876"/>
          </a:xfrm>
          <a:prstGeom prst="rect">
            <a:avLst/>
          </a:prstGeom>
        </p:spPr>
        <p:txBody>
          <a:bodyPr vert="horz" lIns="0" tIns="4572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302293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02D3BD6-0BC5-4575-B114-73E1EC15C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36598" y="6519009"/>
            <a:ext cx="2932698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Graphik LC Light" panose="020B0403030202060203" pitchFamily="34" charset="-52"/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F355A0D-A0AB-4378-9C15-970806A99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Graphik LC Light" panose="020B0403030202060203" pitchFamily="34" charset="-52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82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Graphik LC Black" panose="020B0A03030202060203" pitchFamily="34" charset="-52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0" kern="1200" cap="all" baseline="0">
          <a:solidFill>
            <a:schemeClr val="tx1"/>
          </a:solidFill>
          <a:latin typeface="Graphik LC Light" panose="020B0403030202060203" pitchFamily="34" charset="-52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Graphik LC Light" panose="020B0403030202060203" pitchFamily="34" charset="-52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3840">
          <p15:clr>
            <a:srgbClr val="F26B43"/>
          </p15:clr>
        </p15:guide>
        <p15:guide id="4">
          <p15:clr>
            <a:srgbClr val="F26B43"/>
          </p15:clr>
        </p15:guide>
        <p15:guide id="5" orient="horz" pos="232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597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4906">
          <p15:clr>
            <a:srgbClr val="F26B43"/>
          </p15:clr>
        </p15:guide>
        <p15:guide id="13" pos="2751">
          <p15:clr>
            <a:srgbClr val="F26B43"/>
          </p15:clr>
        </p15:guide>
        <p15:guide id="14" pos="7083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7" orient="horz" pos="3024">
          <p15:clr>
            <a:srgbClr val="F26B43"/>
          </p15:clr>
        </p15:guide>
        <p15:guide id="18" orient="horz" pos="3974">
          <p15:clr>
            <a:srgbClr val="F26B43"/>
          </p15:clr>
        </p15:guide>
        <p15:guide id="19" pos="234">
          <p15:clr>
            <a:srgbClr val="F26B43"/>
          </p15:clr>
        </p15:guide>
        <p15:guide id="20" pos="7446">
          <p15:clr>
            <a:srgbClr val="F26B43"/>
          </p15:clr>
        </p15:guide>
        <p15:guide id="21" orient="horz" pos="504">
          <p15:clr>
            <a:srgbClr val="F26B43"/>
          </p15:clr>
        </p15:guide>
        <p15:guide id="22" orient="horz" pos="68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pPr>
              <a:defRPr/>
            </a:pPr>
            <a:fld id="{4F9AC08D-23A9-440E-BCB9-AA1E9877CC38}" type="slidenum">
              <a:rPr lang="en-US"/>
              <a:t>‹#›</a:t>
            </a:fld>
            <a:endParaRPr lang="en-US"/>
          </a:p>
        </p:txBody>
      </p:sp>
      <p:sp>
        <p:nvSpPr>
          <p:cNvPr id="5" name="Rectangle 17"/>
          <p:cNvSpPr/>
          <p:nvPr userDrawn="1"/>
        </p:nvSpPr>
        <p:spPr bwMode="auto">
          <a:xfrm>
            <a:off x="-519953" y="0"/>
            <a:ext cx="3048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Rectangle 18"/>
          <p:cNvSpPr/>
          <p:nvPr userDrawn="1"/>
        </p:nvSpPr>
        <p:spPr bwMode="auto">
          <a:xfrm>
            <a:off x="-519953" y="381001"/>
            <a:ext cx="304800" cy="304800"/>
          </a:xfrm>
          <a:prstGeom prst="rect">
            <a:avLst/>
          </a:prstGeom>
          <a:solidFill>
            <a:srgbClr val="C7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" name="Rectangle 19"/>
          <p:cNvSpPr/>
          <p:nvPr userDrawn="1"/>
        </p:nvSpPr>
        <p:spPr bwMode="auto">
          <a:xfrm>
            <a:off x="-519953" y="762002"/>
            <a:ext cx="304800" cy="304800"/>
          </a:xfrm>
          <a:prstGeom prst="rect">
            <a:avLst/>
          </a:prstGeom>
          <a:solidFill>
            <a:srgbClr val="AE1D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Rectangle 20"/>
          <p:cNvSpPr/>
          <p:nvPr userDrawn="1"/>
        </p:nvSpPr>
        <p:spPr bwMode="auto">
          <a:xfrm>
            <a:off x="-519953" y="1143003"/>
            <a:ext cx="3048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Rectangle 21"/>
          <p:cNvSpPr/>
          <p:nvPr userDrawn="1"/>
        </p:nvSpPr>
        <p:spPr bwMode="auto">
          <a:xfrm>
            <a:off x="-519953" y="1524004"/>
            <a:ext cx="304800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Rectangle 22"/>
          <p:cNvSpPr/>
          <p:nvPr userDrawn="1"/>
        </p:nvSpPr>
        <p:spPr bwMode="auto">
          <a:xfrm>
            <a:off x="-519953" y="1905005"/>
            <a:ext cx="304800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Rectangle 23"/>
          <p:cNvSpPr/>
          <p:nvPr userDrawn="1"/>
        </p:nvSpPr>
        <p:spPr bwMode="auto">
          <a:xfrm>
            <a:off x="-519953" y="2286006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Rectangle 24"/>
          <p:cNvSpPr/>
          <p:nvPr userDrawn="1"/>
        </p:nvSpPr>
        <p:spPr bwMode="auto">
          <a:xfrm>
            <a:off x="-519953" y="2667007"/>
            <a:ext cx="304800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Rectangle 25"/>
          <p:cNvSpPr/>
          <p:nvPr userDrawn="1"/>
        </p:nvSpPr>
        <p:spPr bwMode="auto">
          <a:xfrm>
            <a:off x="-519953" y="3048008"/>
            <a:ext cx="304800" cy="304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Rectangle 26"/>
          <p:cNvSpPr/>
          <p:nvPr userDrawn="1"/>
        </p:nvSpPr>
        <p:spPr bwMode="auto">
          <a:xfrm>
            <a:off x="-519953" y="3429000"/>
            <a:ext cx="304800" cy="304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Rectangle 27"/>
          <p:cNvSpPr/>
          <p:nvPr userDrawn="1"/>
        </p:nvSpPr>
        <p:spPr bwMode="auto">
          <a:xfrm>
            <a:off x="-519953" y="3809992"/>
            <a:ext cx="304800" cy="304800"/>
          </a:xfrm>
          <a:prstGeom prst="rect">
            <a:avLst/>
          </a:prstGeom>
          <a:solidFill>
            <a:srgbClr val="5071F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Rectangle 28"/>
          <p:cNvSpPr/>
          <p:nvPr userDrawn="1"/>
        </p:nvSpPr>
        <p:spPr bwMode="auto">
          <a:xfrm>
            <a:off x="-519953" y="4190984"/>
            <a:ext cx="304800" cy="304800"/>
          </a:xfrm>
          <a:prstGeom prst="rect">
            <a:avLst/>
          </a:prstGeom>
          <a:solidFill>
            <a:srgbClr val="0124B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71D842-D43B-4BBA-8758-819DB7A933FA}"/>
              </a:ext>
            </a:extLst>
          </p:cNvPr>
          <p:cNvSpPr/>
          <p:nvPr userDrawn="1"/>
        </p:nvSpPr>
        <p:spPr bwMode="auto">
          <a:xfrm>
            <a:off x="-1176808" y="0"/>
            <a:ext cx="304800" cy="304800"/>
          </a:xfrm>
          <a:prstGeom prst="rect">
            <a:avLst/>
          </a:prstGeom>
          <a:solidFill>
            <a:srgbClr val="2C5697"/>
          </a:solidFill>
          <a:ln>
            <a:solidFill>
              <a:srgbClr val="2C56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FE9345-B178-4C13-997C-0939B46CBF50}"/>
              </a:ext>
            </a:extLst>
          </p:cNvPr>
          <p:cNvSpPr/>
          <p:nvPr userDrawn="1"/>
        </p:nvSpPr>
        <p:spPr bwMode="auto">
          <a:xfrm>
            <a:off x="-1176808" y="523873"/>
            <a:ext cx="304800" cy="304800"/>
          </a:xfrm>
          <a:prstGeom prst="rect">
            <a:avLst/>
          </a:prstGeom>
          <a:solidFill>
            <a:srgbClr val="0092BC"/>
          </a:solidFill>
          <a:ln>
            <a:solidFill>
              <a:srgbClr val="009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DFF2A-82C3-4037-8249-46B822FC7589}"/>
              </a:ext>
            </a:extLst>
          </p:cNvPr>
          <p:cNvSpPr/>
          <p:nvPr userDrawn="1"/>
        </p:nvSpPr>
        <p:spPr bwMode="auto">
          <a:xfrm>
            <a:off x="-1176808" y="1047746"/>
            <a:ext cx="304800" cy="304800"/>
          </a:xfrm>
          <a:prstGeom prst="rect">
            <a:avLst/>
          </a:prstGeom>
          <a:solidFill>
            <a:srgbClr val="4EC3E0"/>
          </a:solidFill>
          <a:ln>
            <a:solidFill>
              <a:srgbClr val="4EC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2617A6-F7D4-4D85-9C7F-4001E749DE4B}"/>
              </a:ext>
            </a:extLst>
          </p:cNvPr>
          <p:cNvSpPr/>
          <p:nvPr userDrawn="1"/>
        </p:nvSpPr>
        <p:spPr bwMode="auto">
          <a:xfrm>
            <a:off x="-1176808" y="1571619"/>
            <a:ext cx="304800" cy="304800"/>
          </a:xfrm>
          <a:prstGeom prst="rect">
            <a:avLst/>
          </a:prstGeom>
          <a:solidFill>
            <a:srgbClr val="4EC3F4"/>
          </a:solidFill>
          <a:ln>
            <a:solidFill>
              <a:srgbClr val="4EC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C9099F-4882-4EF2-B408-987EEA64F83D}"/>
              </a:ext>
            </a:extLst>
          </p:cNvPr>
          <p:cNvSpPr/>
          <p:nvPr userDrawn="1"/>
        </p:nvSpPr>
        <p:spPr bwMode="auto">
          <a:xfrm>
            <a:off x="-1176808" y="2095492"/>
            <a:ext cx="304800" cy="304800"/>
          </a:xfrm>
          <a:prstGeom prst="rect">
            <a:avLst/>
          </a:prstGeom>
          <a:solidFill>
            <a:srgbClr val="9BCBEB"/>
          </a:solidFill>
          <a:ln>
            <a:solidFill>
              <a:srgbClr val="9BC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A47FFB-8495-4FC5-8375-3FAAB5E5EED4}"/>
              </a:ext>
            </a:extLst>
          </p:cNvPr>
          <p:cNvSpPr/>
          <p:nvPr userDrawn="1"/>
        </p:nvSpPr>
        <p:spPr bwMode="auto">
          <a:xfrm>
            <a:off x="-1176808" y="2619365"/>
            <a:ext cx="304800" cy="3048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A7029C-9A48-4551-9976-587AEB6CBEF0}"/>
              </a:ext>
            </a:extLst>
          </p:cNvPr>
          <p:cNvSpPr/>
          <p:nvPr userDrawn="1"/>
        </p:nvSpPr>
        <p:spPr bwMode="auto">
          <a:xfrm>
            <a:off x="-1176808" y="3143238"/>
            <a:ext cx="304800" cy="304800"/>
          </a:xfrm>
          <a:prstGeom prst="rect">
            <a:avLst/>
          </a:prstGeom>
          <a:solidFill>
            <a:srgbClr val="C1C6C8"/>
          </a:solidFill>
          <a:ln>
            <a:solidFill>
              <a:srgbClr val="C1C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D5E42B-67BF-49C5-81D6-710F28247229}"/>
              </a:ext>
            </a:extLst>
          </p:cNvPr>
          <p:cNvSpPr/>
          <p:nvPr userDrawn="1"/>
        </p:nvSpPr>
        <p:spPr bwMode="auto">
          <a:xfrm>
            <a:off x="-1176808" y="3667111"/>
            <a:ext cx="304800" cy="304800"/>
          </a:xfrm>
          <a:prstGeom prst="rect">
            <a:avLst/>
          </a:prstGeom>
          <a:solidFill>
            <a:srgbClr val="418FDE"/>
          </a:solidFill>
          <a:ln>
            <a:solidFill>
              <a:srgbClr val="418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0844DB-6DE2-4572-8D8F-7AA91714290C}"/>
              </a:ext>
            </a:extLst>
          </p:cNvPr>
          <p:cNvSpPr/>
          <p:nvPr userDrawn="1"/>
        </p:nvSpPr>
        <p:spPr bwMode="auto">
          <a:xfrm>
            <a:off x="-1176808" y="4190984"/>
            <a:ext cx="304800" cy="304800"/>
          </a:xfrm>
          <a:prstGeom prst="rect">
            <a:avLst/>
          </a:prstGeom>
          <a:solidFill>
            <a:srgbClr val="4F81BD"/>
          </a:solidFill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1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801" r:id="rId4"/>
  </p:sldLayoutIdLst>
  <p:hf sldNum="0" hdr="0" ftr="0" dt="0"/>
  <p:txStyles>
    <p:titleStyle>
      <a:lvl1pPr marL="0" indent="0" algn="l" defTabSz="914377">
        <a:lnSpc>
          <a:spcPct val="70000"/>
        </a:lnSpc>
        <a:spcBef>
          <a:spcPts val="0"/>
        </a:spcBef>
        <a:buNone/>
        <a:defRPr sz="4000" b="1" cap="all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>
        <a:lnSpc>
          <a:spcPct val="85000"/>
        </a:lnSpc>
        <a:spcBef>
          <a:spcPts val="0"/>
        </a:spcBef>
        <a:spcAft>
          <a:spcPts val="1200"/>
        </a:spcAft>
        <a:buFont typeface="Arial"/>
        <a:buNone/>
        <a:defRPr sz="2800" b="1" cap="none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>
        <a:lnSpc>
          <a:spcPct val="100000"/>
        </a:lnSpc>
        <a:spcBef>
          <a:spcPts val="0"/>
        </a:spcBef>
        <a:spcAft>
          <a:spcPts val="1200"/>
        </a:spcAft>
        <a:buFont typeface="Arial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>
        <a:lnSpc>
          <a:spcPct val="110000"/>
        </a:lnSpc>
        <a:spcBef>
          <a:spcPts val="0"/>
        </a:spcBef>
        <a:spcAft>
          <a:spcPts val="600"/>
        </a:spcAft>
        <a:buFont typeface="Graphik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>
        <a:lnSpc>
          <a:spcPct val="110000"/>
        </a:lnSpc>
        <a:spcBef>
          <a:spcPts val="0"/>
        </a:spcBef>
        <a:spcAft>
          <a:spcPts val="0"/>
        </a:spcAft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>
        <a:lnSpc>
          <a:spcPct val="110000"/>
        </a:lnSpc>
        <a:spcBef>
          <a:spcPts val="0"/>
        </a:spcBef>
        <a:spcAft>
          <a:spcPts val="0"/>
        </a:spcAft>
        <a:buFont typeface="Graphik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>
        <a:lnSpc>
          <a:spcPct val="90000"/>
        </a:lnSpc>
        <a:spcBef>
          <a:spcPts val="500"/>
        </a:spcBef>
        <a:buFont typeface="Arial"/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>
        <a:lnSpc>
          <a:spcPct val="90000"/>
        </a:lnSpc>
        <a:spcBef>
          <a:spcPts val="800"/>
        </a:spcBef>
        <a:buFont typeface="Arial"/>
        <a:buNone/>
        <a:defRPr sz="1200" b="1" cap="all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>
        <a:lnSpc>
          <a:spcPct val="100000"/>
        </a:lnSpc>
        <a:spcBef>
          <a:spcPts val="0"/>
        </a:spcBef>
        <a:spcAft>
          <a:spcPts val="800"/>
        </a:spcAft>
        <a:buFont typeface="Arial"/>
        <a:buNone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>
        <a:lnSpc>
          <a:spcPct val="110000"/>
        </a:lnSpc>
        <a:spcBef>
          <a:spcPts val="0"/>
        </a:spcBef>
        <a:spcAft>
          <a:spcPts val="600"/>
        </a:spcAft>
        <a:buFont typeface="Arial"/>
        <a:buNone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pPr>
              <a:defRPr/>
            </a:pPr>
            <a:fld id="{4F9AC08D-23A9-440E-BCB9-AA1E9877CC38}" type="slidenum">
              <a:rPr lang="en-US"/>
              <a:t>‹#›</a:t>
            </a:fld>
            <a:endParaRPr lang="en-US"/>
          </a:p>
        </p:txBody>
      </p:sp>
      <p:sp>
        <p:nvSpPr>
          <p:cNvPr id="5" name="Rectangle 17"/>
          <p:cNvSpPr/>
          <p:nvPr userDrawn="1"/>
        </p:nvSpPr>
        <p:spPr bwMode="auto">
          <a:xfrm>
            <a:off x="-519953" y="0"/>
            <a:ext cx="3048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Rectangle 18"/>
          <p:cNvSpPr/>
          <p:nvPr userDrawn="1"/>
        </p:nvSpPr>
        <p:spPr bwMode="auto">
          <a:xfrm>
            <a:off x="-519953" y="381001"/>
            <a:ext cx="304800" cy="304800"/>
          </a:xfrm>
          <a:prstGeom prst="rect">
            <a:avLst/>
          </a:prstGeom>
          <a:solidFill>
            <a:srgbClr val="C7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" name="Rectangle 19"/>
          <p:cNvSpPr/>
          <p:nvPr userDrawn="1"/>
        </p:nvSpPr>
        <p:spPr bwMode="auto">
          <a:xfrm>
            <a:off x="-519953" y="762002"/>
            <a:ext cx="304800" cy="304800"/>
          </a:xfrm>
          <a:prstGeom prst="rect">
            <a:avLst/>
          </a:prstGeom>
          <a:solidFill>
            <a:srgbClr val="AE1D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Rectangle 20"/>
          <p:cNvSpPr/>
          <p:nvPr userDrawn="1"/>
        </p:nvSpPr>
        <p:spPr bwMode="auto">
          <a:xfrm>
            <a:off x="-519953" y="1143003"/>
            <a:ext cx="3048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Rectangle 21"/>
          <p:cNvSpPr/>
          <p:nvPr userDrawn="1"/>
        </p:nvSpPr>
        <p:spPr bwMode="auto">
          <a:xfrm>
            <a:off x="-519953" y="1524004"/>
            <a:ext cx="304800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Rectangle 22"/>
          <p:cNvSpPr/>
          <p:nvPr userDrawn="1"/>
        </p:nvSpPr>
        <p:spPr bwMode="auto">
          <a:xfrm>
            <a:off x="-519953" y="1905005"/>
            <a:ext cx="304800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Rectangle 23"/>
          <p:cNvSpPr/>
          <p:nvPr userDrawn="1"/>
        </p:nvSpPr>
        <p:spPr bwMode="auto">
          <a:xfrm>
            <a:off x="-519953" y="2286006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Rectangle 24"/>
          <p:cNvSpPr/>
          <p:nvPr userDrawn="1"/>
        </p:nvSpPr>
        <p:spPr bwMode="auto">
          <a:xfrm>
            <a:off x="-519953" y="2667007"/>
            <a:ext cx="304800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Rectangle 25"/>
          <p:cNvSpPr/>
          <p:nvPr userDrawn="1"/>
        </p:nvSpPr>
        <p:spPr bwMode="auto">
          <a:xfrm>
            <a:off x="-519953" y="3048008"/>
            <a:ext cx="304800" cy="304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Rectangle 26"/>
          <p:cNvSpPr/>
          <p:nvPr userDrawn="1"/>
        </p:nvSpPr>
        <p:spPr bwMode="auto">
          <a:xfrm>
            <a:off x="-519953" y="3429000"/>
            <a:ext cx="304800" cy="304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Rectangle 27"/>
          <p:cNvSpPr/>
          <p:nvPr userDrawn="1"/>
        </p:nvSpPr>
        <p:spPr bwMode="auto">
          <a:xfrm>
            <a:off x="-519953" y="3809992"/>
            <a:ext cx="304800" cy="304800"/>
          </a:xfrm>
          <a:prstGeom prst="rect">
            <a:avLst/>
          </a:prstGeom>
          <a:solidFill>
            <a:srgbClr val="5071F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Rectangle 28"/>
          <p:cNvSpPr/>
          <p:nvPr userDrawn="1"/>
        </p:nvSpPr>
        <p:spPr bwMode="auto">
          <a:xfrm>
            <a:off x="-519953" y="4190984"/>
            <a:ext cx="304800" cy="304800"/>
          </a:xfrm>
          <a:prstGeom prst="rect">
            <a:avLst/>
          </a:prstGeom>
          <a:solidFill>
            <a:srgbClr val="0124B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71D842-D43B-4BBA-8758-819DB7A933FA}"/>
              </a:ext>
            </a:extLst>
          </p:cNvPr>
          <p:cNvSpPr/>
          <p:nvPr userDrawn="1"/>
        </p:nvSpPr>
        <p:spPr bwMode="auto">
          <a:xfrm>
            <a:off x="-1176808" y="0"/>
            <a:ext cx="304800" cy="304800"/>
          </a:xfrm>
          <a:prstGeom prst="rect">
            <a:avLst/>
          </a:prstGeom>
          <a:solidFill>
            <a:srgbClr val="2C5697"/>
          </a:solidFill>
          <a:ln>
            <a:solidFill>
              <a:srgbClr val="2C56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FE9345-B178-4C13-997C-0939B46CBF50}"/>
              </a:ext>
            </a:extLst>
          </p:cNvPr>
          <p:cNvSpPr/>
          <p:nvPr userDrawn="1"/>
        </p:nvSpPr>
        <p:spPr bwMode="auto">
          <a:xfrm>
            <a:off x="-1176808" y="523873"/>
            <a:ext cx="304800" cy="304800"/>
          </a:xfrm>
          <a:prstGeom prst="rect">
            <a:avLst/>
          </a:prstGeom>
          <a:solidFill>
            <a:srgbClr val="0092BC"/>
          </a:solidFill>
          <a:ln>
            <a:solidFill>
              <a:srgbClr val="009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DFF2A-82C3-4037-8249-46B822FC7589}"/>
              </a:ext>
            </a:extLst>
          </p:cNvPr>
          <p:cNvSpPr/>
          <p:nvPr userDrawn="1"/>
        </p:nvSpPr>
        <p:spPr bwMode="auto">
          <a:xfrm>
            <a:off x="-1176808" y="1047746"/>
            <a:ext cx="304800" cy="304800"/>
          </a:xfrm>
          <a:prstGeom prst="rect">
            <a:avLst/>
          </a:prstGeom>
          <a:solidFill>
            <a:srgbClr val="4EC3E0"/>
          </a:solidFill>
          <a:ln>
            <a:solidFill>
              <a:srgbClr val="4EC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2617A6-F7D4-4D85-9C7F-4001E749DE4B}"/>
              </a:ext>
            </a:extLst>
          </p:cNvPr>
          <p:cNvSpPr/>
          <p:nvPr userDrawn="1"/>
        </p:nvSpPr>
        <p:spPr bwMode="auto">
          <a:xfrm>
            <a:off x="-1176808" y="1571619"/>
            <a:ext cx="304800" cy="304800"/>
          </a:xfrm>
          <a:prstGeom prst="rect">
            <a:avLst/>
          </a:prstGeom>
          <a:solidFill>
            <a:srgbClr val="4EC3F4"/>
          </a:solidFill>
          <a:ln>
            <a:solidFill>
              <a:srgbClr val="4EC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C9099F-4882-4EF2-B408-987EEA64F83D}"/>
              </a:ext>
            </a:extLst>
          </p:cNvPr>
          <p:cNvSpPr/>
          <p:nvPr userDrawn="1"/>
        </p:nvSpPr>
        <p:spPr bwMode="auto">
          <a:xfrm>
            <a:off x="-1176808" y="2095492"/>
            <a:ext cx="304800" cy="304800"/>
          </a:xfrm>
          <a:prstGeom prst="rect">
            <a:avLst/>
          </a:prstGeom>
          <a:solidFill>
            <a:srgbClr val="9BCBEB"/>
          </a:solidFill>
          <a:ln>
            <a:solidFill>
              <a:srgbClr val="9BC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A47FFB-8495-4FC5-8375-3FAAB5E5EED4}"/>
              </a:ext>
            </a:extLst>
          </p:cNvPr>
          <p:cNvSpPr/>
          <p:nvPr userDrawn="1"/>
        </p:nvSpPr>
        <p:spPr bwMode="auto">
          <a:xfrm>
            <a:off x="-1176808" y="2619365"/>
            <a:ext cx="304800" cy="3048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A7029C-9A48-4551-9976-587AEB6CBEF0}"/>
              </a:ext>
            </a:extLst>
          </p:cNvPr>
          <p:cNvSpPr/>
          <p:nvPr userDrawn="1"/>
        </p:nvSpPr>
        <p:spPr bwMode="auto">
          <a:xfrm>
            <a:off x="-1176808" y="3143238"/>
            <a:ext cx="304800" cy="304800"/>
          </a:xfrm>
          <a:prstGeom prst="rect">
            <a:avLst/>
          </a:prstGeom>
          <a:solidFill>
            <a:srgbClr val="C1C6C8"/>
          </a:solidFill>
          <a:ln>
            <a:solidFill>
              <a:srgbClr val="C1C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D5E42B-67BF-49C5-81D6-710F28247229}"/>
              </a:ext>
            </a:extLst>
          </p:cNvPr>
          <p:cNvSpPr/>
          <p:nvPr userDrawn="1"/>
        </p:nvSpPr>
        <p:spPr bwMode="auto">
          <a:xfrm>
            <a:off x="-1176808" y="3667111"/>
            <a:ext cx="304800" cy="304800"/>
          </a:xfrm>
          <a:prstGeom prst="rect">
            <a:avLst/>
          </a:prstGeom>
          <a:solidFill>
            <a:srgbClr val="418FDE"/>
          </a:solidFill>
          <a:ln>
            <a:solidFill>
              <a:srgbClr val="418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0844DB-6DE2-4572-8D8F-7AA91714290C}"/>
              </a:ext>
            </a:extLst>
          </p:cNvPr>
          <p:cNvSpPr/>
          <p:nvPr userDrawn="1"/>
        </p:nvSpPr>
        <p:spPr bwMode="auto">
          <a:xfrm>
            <a:off x="-1176808" y="4190984"/>
            <a:ext cx="304800" cy="304800"/>
          </a:xfrm>
          <a:prstGeom prst="rect">
            <a:avLst/>
          </a:prstGeom>
          <a:solidFill>
            <a:srgbClr val="4F81BD"/>
          </a:solidFill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1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</p:sldLayoutIdLst>
  <p:hf sldNum="0" hdr="0" ftr="0" dt="0"/>
  <p:txStyles>
    <p:titleStyle>
      <a:lvl1pPr marL="0" indent="0" algn="l" defTabSz="914377">
        <a:lnSpc>
          <a:spcPct val="70000"/>
        </a:lnSpc>
        <a:spcBef>
          <a:spcPts val="0"/>
        </a:spcBef>
        <a:buNone/>
        <a:defRPr sz="4000" b="1" cap="all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>
        <a:lnSpc>
          <a:spcPct val="85000"/>
        </a:lnSpc>
        <a:spcBef>
          <a:spcPts val="0"/>
        </a:spcBef>
        <a:spcAft>
          <a:spcPts val="1200"/>
        </a:spcAft>
        <a:buFont typeface="Arial"/>
        <a:buNone/>
        <a:defRPr sz="2800" b="1" cap="none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>
        <a:lnSpc>
          <a:spcPct val="100000"/>
        </a:lnSpc>
        <a:spcBef>
          <a:spcPts val="0"/>
        </a:spcBef>
        <a:spcAft>
          <a:spcPts val="1200"/>
        </a:spcAft>
        <a:buFont typeface="Arial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>
        <a:lnSpc>
          <a:spcPct val="110000"/>
        </a:lnSpc>
        <a:spcBef>
          <a:spcPts val="0"/>
        </a:spcBef>
        <a:spcAft>
          <a:spcPts val="600"/>
        </a:spcAft>
        <a:buFont typeface="Graphik"/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>
        <a:lnSpc>
          <a:spcPct val="110000"/>
        </a:lnSpc>
        <a:spcBef>
          <a:spcPts val="0"/>
        </a:spcBef>
        <a:spcAft>
          <a:spcPts val="0"/>
        </a:spcAft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>
        <a:lnSpc>
          <a:spcPct val="110000"/>
        </a:lnSpc>
        <a:spcBef>
          <a:spcPts val="0"/>
        </a:spcBef>
        <a:spcAft>
          <a:spcPts val="0"/>
        </a:spcAft>
        <a:buFont typeface="Graphik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>
        <a:lnSpc>
          <a:spcPct val="90000"/>
        </a:lnSpc>
        <a:spcBef>
          <a:spcPts val="500"/>
        </a:spcBef>
        <a:buFont typeface="Arial"/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>
        <a:lnSpc>
          <a:spcPct val="90000"/>
        </a:lnSpc>
        <a:spcBef>
          <a:spcPts val="800"/>
        </a:spcBef>
        <a:buFont typeface="Arial"/>
        <a:buNone/>
        <a:defRPr sz="1200" b="1" cap="all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>
        <a:lnSpc>
          <a:spcPct val="100000"/>
        </a:lnSpc>
        <a:spcBef>
          <a:spcPts val="0"/>
        </a:spcBef>
        <a:spcAft>
          <a:spcPts val="800"/>
        </a:spcAft>
        <a:buFont typeface="Arial"/>
        <a:buNone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>
        <a:lnSpc>
          <a:spcPct val="110000"/>
        </a:lnSpc>
        <a:spcBef>
          <a:spcPts val="0"/>
        </a:spcBef>
        <a:spcAft>
          <a:spcPts val="600"/>
        </a:spcAft>
        <a:buFont typeface="Arial"/>
        <a:buNone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65.xml"/><Relationship Id="rId7" Type="http://schemas.openxmlformats.org/officeDocument/2006/relationships/image" Target="../media/image11.emf"/><Relationship Id="rId2" Type="http://schemas.openxmlformats.org/officeDocument/2006/relationships/tags" Target="../tags/tag64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53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52.png"/><Relationship Id="rId4" Type="http://schemas.openxmlformats.org/officeDocument/2006/relationships/slideLayout" Target="../slideLayouts/slideLayout37.xml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tags" Target="../tags/tag67.xml"/><Relationship Id="rId7" Type="http://schemas.openxmlformats.org/officeDocument/2006/relationships/image" Target="../media/image11.emf"/><Relationship Id="rId12" Type="http://schemas.openxmlformats.org/officeDocument/2006/relationships/image" Target="../media/image58.png"/><Relationship Id="rId2" Type="http://schemas.openxmlformats.org/officeDocument/2006/relationships/tags" Target="../tags/tag66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57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56.png"/><Relationship Id="rId4" Type="http://schemas.openxmlformats.org/officeDocument/2006/relationships/slideLayout" Target="../slideLayouts/slideLayout37.xml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49.xml"/><Relationship Id="rId7" Type="http://schemas.openxmlformats.org/officeDocument/2006/relationships/image" Target="../media/image30.png"/><Relationship Id="rId2" Type="http://schemas.openxmlformats.org/officeDocument/2006/relationships/tags" Target="../tags/tag4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51.xml"/><Relationship Id="rId7" Type="http://schemas.openxmlformats.org/officeDocument/2006/relationships/hyperlink" Target="https://www.kaggle.com/datasets/zhangyunsheng/defects-class-and-location" TargetMode="External"/><Relationship Id="rId2" Type="http://schemas.openxmlformats.org/officeDocument/2006/relationships/tags" Target="../tags/tag5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37.xml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53.xml"/><Relationship Id="rId7" Type="http://schemas.openxmlformats.org/officeDocument/2006/relationships/image" Target="../media/image11.emf"/><Relationship Id="rId2" Type="http://schemas.openxmlformats.org/officeDocument/2006/relationships/tags" Target="../tags/tag5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38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37.png"/><Relationship Id="rId4" Type="http://schemas.openxmlformats.org/officeDocument/2006/relationships/slideLayout" Target="../slideLayouts/slideLayout37.xml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55.xml"/><Relationship Id="rId7" Type="http://schemas.openxmlformats.org/officeDocument/2006/relationships/image" Target="../media/image11.emf"/><Relationship Id="rId2" Type="http://schemas.openxmlformats.org/officeDocument/2006/relationships/tags" Target="../tags/tag5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7.xml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57.xml"/><Relationship Id="rId7" Type="http://schemas.openxmlformats.org/officeDocument/2006/relationships/image" Target="../media/image11.emf"/><Relationship Id="rId2" Type="http://schemas.openxmlformats.org/officeDocument/2006/relationships/tags" Target="../tags/tag5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7.xml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59.xml"/><Relationship Id="rId7" Type="http://schemas.openxmlformats.org/officeDocument/2006/relationships/image" Target="../media/image11.emf"/><Relationship Id="rId2" Type="http://schemas.openxmlformats.org/officeDocument/2006/relationships/tags" Target="../tags/tag58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45.png"/><Relationship Id="rId4" Type="http://schemas.openxmlformats.org/officeDocument/2006/relationships/slideLayout" Target="../slideLayouts/slideLayout37.xml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61.xml"/><Relationship Id="rId7" Type="http://schemas.openxmlformats.org/officeDocument/2006/relationships/image" Target="../media/image11.emf"/><Relationship Id="rId2" Type="http://schemas.openxmlformats.org/officeDocument/2006/relationships/tags" Target="../tags/tag60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7.xml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tags" Target="../tags/tag63.xml"/><Relationship Id="rId7" Type="http://schemas.openxmlformats.org/officeDocument/2006/relationships/image" Target="../media/image11.emf"/><Relationship Id="rId2" Type="http://schemas.openxmlformats.org/officeDocument/2006/relationships/tags" Target="../tags/tag6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7.xml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rgbClr val="2C5697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/>
          <p:nvPr/>
        </p:nvSpPr>
        <p:spPr bwMode="auto">
          <a:xfrm>
            <a:off x="944880" y="1560236"/>
            <a:ext cx="11127784" cy="17299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377">
              <a:lnSpc>
                <a:spcPct val="70000"/>
              </a:lnSpc>
              <a:spcBef>
                <a:spcPts val="0"/>
              </a:spcBef>
              <a:buNone/>
              <a:defRPr sz="4800" b="1" cap="all">
                <a:solidFill>
                  <a:schemeClr val="tx1"/>
                </a:solidFill>
                <a:latin typeface="Graphik Black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ru-RU" sz="4000" cap="none" dirty="0">
                <a:latin typeface="Segoe UI Black" panose="020B0A02040204020203" pitchFamily="34" charset="0"/>
                <a:ea typeface="Segoe UI Black" panose="020B0A02040204020203" pitchFamily="34" charset="0"/>
              </a:rPr>
              <a:t>"Классификация дефектов на поверхности стали"</a:t>
            </a:r>
          </a:p>
        </p:txBody>
      </p:sp>
      <p:sp>
        <p:nvSpPr>
          <p:cNvPr id="5" name="Footer Placeholder 5"/>
          <p:cNvSpPr/>
          <p:nvPr/>
        </p:nvSpPr>
        <p:spPr bwMode="auto">
          <a:xfrm>
            <a:off x="944880" y="1152736"/>
            <a:ext cx="4575056" cy="4075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>
              <a:defRPr sz="10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ru-RU" sz="280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Тема проекта: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2"/>
          <p:cNvSpPr/>
          <p:nvPr/>
        </p:nvSpPr>
        <p:spPr bwMode="auto">
          <a:xfrm>
            <a:off x="944880" y="5094159"/>
            <a:ext cx="4709474" cy="705508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0" indent="0" algn="l" defTabSz="914377">
              <a:lnSpc>
                <a:spcPct val="70000"/>
              </a:lnSpc>
              <a:spcBef>
                <a:spcPts val="0"/>
              </a:spcBef>
              <a:buFont typeface="Arial"/>
              <a:buNone/>
              <a:defRPr sz="3200" b="1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2400" b="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b="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/>
              <a:buNone/>
              <a:defRPr sz="1800" b="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9717" indent="0" algn="l" defTabSz="914377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>
              <a:lnSpc>
                <a:spcPct val="90000"/>
              </a:lnSpc>
              <a:spcBef>
                <a:spcPts val="800"/>
              </a:spcBef>
              <a:buFont typeface="Arial"/>
              <a:buNone/>
              <a:defRPr sz="1200" b="1" cap="all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"/>
                <a:cs typeface="Arial"/>
              </a:rPr>
              <a:t>Начало обучения: март 2022</a:t>
            </a:r>
          </a:p>
          <a:p>
            <a:pPr marL="0" marR="0" lvl="1" indent="0" algn="l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ru-RU" sz="1600" kern="0" dirty="0">
                <a:solidFill>
                  <a:srgbClr val="FFFFFF"/>
                </a:solidFill>
                <a:latin typeface="Segoe UI "/>
                <a:cs typeface="Arial"/>
              </a:rPr>
              <a:t>Дата защиты: январь 2023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"/>
            </a:endParaRPr>
          </a:p>
          <a:p>
            <a:pPr marL="0" marR="0" lvl="1" indent="0" algn="l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"/>
              <a:cs typeface="Arial"/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6C4D683B-D1A0-41B2-9C43-85CCA1985F8E}"/>
              </a:ext>
            </a:extLst>
          </p:cNvPr>
          <p:cNvSpPr/>
          <p:nvPr/>
        </p:nvSpPr>
        <p:spPr bwMode="auto">
          <a:xfrm>
            <a:off x="944880" y="4240748"/>
            <a:ext cx="5295136" cy="85341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>
              <a:defRPr sz="10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ru-RU" sz="2400" b="1" kern="0" dirty="0" err="1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/>
              </a:rPr>
              <a:t>Щирова</a:t>
            </a:r>
            <a:r>
              <a:rPr lang="ru-RU" sz="2400" b="1" kern="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/>
              </a:rPr>
              <a:t> Анна Александровна</a:t>
            </a:r>
          </a:p>
          <a:p>
            <a:pPr lvl="0">
              <a:defRPr/>
            </a:pPr>
            <a:r>
              <a:rPr lang="ru-RU" sz="2400" b="1" kern="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/>
              </a:rPr>
              <a:t>Куратор: Анна Федотьева 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</a:srgb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Arial"/>
            </a:endParaRPr>
          </a:p>
        </p:txBody>
      </p:sp>
      <p:pic>
        <p:nvPicPr>
          <p:cNvPr id="40962" name="Picture 2" descr="Нержавейка цветной или черный металл">
            <a:extLst>
              <a:ext uri="{FF2B5EF4-FFF2-40B4-BE49-F238E27FC236}">
                <a16:creationId xmlns:a16="http://schemas.microsoft.com/office/drawing/2014/main" id="{86B05793-5F98-4018-BE17-72A586C0C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867" y="3697658"/>
            <a:ext cx="5156200" cy="257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BCFF9FC-A7AF-4CE6-A0F6-611A36531AA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2" name="think-cell Slide" r:id="rId6" imgW="470" imgH="469" progId="TCLayout.ActiveDocument.1">
                  <p:embed/>
                </p:oleObj>
              </mc:Choice>
              <mc:Fallback>
                <p:oleObj name="think-cell Slide" r:id="rId6" imgW="470" imgH="46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BCFF9FC-A7AF-4CE6-A0F6-611A36531A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AB02D7E-E071-48DC-92D0-66F2ABD0B09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D36F73-46F5-014B-B956-7837F525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28" y="487259"/>
            <a:ext cx="11193840" cy="413190"/>
          </a:xfrm>
        </p:spPr>
        <p:txBody>
          <a:bodyPr/>
          <a:lstStyle/>
          <a:p>
            <a:pPr algn="ctr"/>
            <a:r>
              <a:rPr lang="en-US" sz="2800" dirty="0"/>
              <a:t>YOLOv3 </a:t>
            </a:r>
            <a:r>
              <a:rPr lang="ru-RU" sz="2800" dirty="0"/>
              <a:t>(2</a:t>
            </a:r>
            <a:r>
              <a:rPr lang="en-US" sz="2800" dirty="0"/>
              <a:t>/3</a:t>
            </a:r>
            <a:r>
              <a:rPr lang="ru-RU" sz="2800" dirty="0"/>
              <a:t>)</a:t>
            </a: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52050479-FB74-4016-B796-7947BC42B5B5}"/>
              </a:ext>
            </a:extLst>
          </p:cNvPr>
          <p:cNvSpPr/>
          <p:nvPr/>
        </p:nvSpPr>
        <p:spPr bwMode="auto">
          <a:xfrm>
            <a:off x="9543820" y="2289091"/>
            <a:ext cx="747832" cy="1166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lnSpc>
                <a:spcPct val="85000"/>
              </a:lnSpc>
              <a:spcAft>
                <a:spcPts val="199"/>
              </a:spcAft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199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 Black"/>
                <a:ea typeface="+mn-ea"/>
                <a:cs typeface="Arial"/>
              </a:rPr>
              <a:t>п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2CAD6-691F-4DC8-97A0-7D78CB3E547D}"/>
              </a:ext>
            </a:extLst>
          </p:cNvPr>
          <p:cNvSpPr/>
          <p:nvPr/>
        </p:nvSpPr>
        <p:spPr>
          <a:xfrm>
            <a:off x="565197" y="954962"/>
            <a:ext cx="11155025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1100" b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</a:t>
            </a:r>
            <a:r>
              <a:rPr lang="ru-RU" sz="110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Третья используемая архитектура нейросети - </a:t>
            </a:r>
            <a:r>
              <a:rPr lang="en-US" sz="1100" b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YOLOv3</a:t>
            </a:r>
            <a:r>
              <a:rPr lang="en-US" sz="110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600"/>
              </a:spcAft>
            </a:pPr>
            <a:r>
              <a:rPr lang="ru-RU" sz="110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При обучении с использованием оптимизатора </a:t>
            </a:r>
            <a:r>
              <a:rPr lang="en-US" sz="110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Adam</a:t>
            </a:r>
            <a:r>
              <a:rPr lang="ru-RU" sz="110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начальных эпохах ошибка становилась </a:t>
            </a:r>
            <a:r>
              <a:rPr lang="en-US" sz="110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nan</a:t>
            </a:r>
            <a:r>
              <a:rPr lang="ru-RU" sz="110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Поэтому на первых 150 эпохах использовался </a:t>
            </a:r>
            <a:r>
              <a:rPr lang="ru-RU" sz="1100" b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оптимизатор</a:t>
            </a:r>
            <a:r>
              <a:rPr lang="ru-RU" sz="110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00" b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SGD</a:t>
            </a:r>
            <a:r>
              <a:rPr lang="ru-RU" sz="110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а далее </a:t>
            </a:r>
            <a:r>
              <a:rPr lang="en-US" sz="1100" b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Adam</a:t>
            </a:r>
            <a:r>
              <a:rPr lang="en-US" sz="110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ru-RU" sz="1100" b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Скорость обучения </a:t>
            </a:r>
            <a:r>
              <a:rPr lang="ru-RU" sz="110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постепенно снижалась от </a:t>
            </a:r>
            <a:r>
              <a:rPr lang="ru-RU" sz="1100" b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0.001 до 0.00001</a:t>
            </a:r>
            <a:r>
              <a:rPr lang="ru-RU" sz="110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Всего нейросеть была обучена на 400 эпохах.</a:t>
            </a:r>
          </a:p>
          <a:p>
            <a:pPr algn="just">
              <a:spcAft>
                <a:spcPts val="600"/>
              </a:spcAft>
            </a:pPr>
            <a:r>
              <a:rPr lang="ru-RU" sz="110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Обучение происходило на урезанном и сбалансированном датасете (</a:t>
            </a:r>
            <a:r>
              <a:rPr lang="ru-RU" sz="1100" b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одно изображение – один дефект</a:t>
            </a:r>
            <a:r>
              <a:rPr lang="ru-RU" sz="110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):</a:t>
            </a:r>
            <a:endParaRPr lang="ru-RU" sz="1100" dirty="0">
              <a:solidFill>
                <a:srgbClr val="161A2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F78B58-04EE-422E-BF4C-594DDD6F7510}"/>
              </a:ext>
            </a:extLst>
          </p:cNvPr>
          <p:cNvSpPr txBox="1"/>
          <p:nvPr/>
        </p:nvSpPr>
        <p:spPr bwMode="auto">
          <a:xfrm>
            <a:off x="275116" y="2116633"/>
            <a:ext cx="3763407" cy="2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spcAft>
                <a:spcPts val="300"/>
              </a:spcAft>
              <a:defRPr/>
            </a:pPr>
            <a:r>
              <a:rPr lang="ru-RU" sz="14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2.1. </a:t>
            </a:r>
            <a:r>
              <a:rPr lang="en-US" sz="14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LR 0.001. 100 </a:t>
            </a:r>
            <a:r>
              <a:rPr lang="ru-RU" sz="14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эпох. </a:t>
            </a:r>
            <a:r>
              <a:rPr lang="en-US" sz="14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SGD</a:t>
            </a:r>
            <a:r>
              <a:rPr lang="en-US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kumimoji="0" lang="ru-RU" sz="1400" b="1" i="0" u="none" strike="noStrike" kern="0" cap="none" spc="0" normalizeH="0" baseline="30000" noProof="0" dirty="0">
              <a:ln>
                <a:noFill/>
              </a:ln>
              <a:solidFill>
                <a:srgbClr val="2C569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397B1A-F241-47BD-99DC-FD893C74240F}"/>
              </a:ext>
            </a:extLst>
          </p:cNvPr>
          <p:cNvSpPr txBox="1"/>
          <p:nvPr/>
        </p:nvSpPr>
        <p:spPr bwMode="auto">
          <a:xfrm>
            <a:off x="7369223" y="2013267"/>
            <a:ext cx="3763407" cy="2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spcAft>
                <a:spcPts val="300"/>
              </a:spcAft>
              <a:defRPr/>
            </a:pP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Нормализованная матрица ошибок</a:t>
            </a:r>
            <a:endParaRPr kumimoji="0" lang="ru-RU" sz="1600" b="1" i="0" u="none" strike="noStrike" kern="0" cap="none" spc="0" normalizeH="0" baseline="30000" noProof="0" dirty="0">
              <a:ln>
                <a:noFill/>
              </a:ln>
              <a:solidFill>
                <a:srgbClr val="2C569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145D5-A228-4249-9CD1-31A0F5DA32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667" y="2244812"/>
            <a:ext cx="2693569" cy="22890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24921C-95B0-407E-A049-1446A23C80CB}"/>
              </a:ext>
            </a:extLst>
          </p:cNvPr>
          <p:cNvSpPr txBox="1"/>
          <p:nvPr/>
        </p:nvSpPr>
        <p:spPr bwMode="auto">
          <a:xfrm>
            <a:off x="1755385" y="4614670"/>
            <a:ext cx="3763407" cy="2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spcAft>
                <a:spcPts val="300"/>
              </a:spcAft>
              <a:defRPr/>
            </a:pPr>
            <a:r>
              <a:rPr lang="ru-RU" sz="14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2.2. </a:t>
            </a:r>
            <a:r>
              <a:rPr lang="pt-BR" sz="14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LR 0.0001. 50 </a:t>
            </a:r>
            <a:r>
              <a:rPr lang="ru-RU" sz="14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эпох. </a:t>
            </a:r>
            <a:r>
              <a:rPr lang="pt-BR" sz="14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SGD</a:t>
            </a:r>
            <a:r>
              <a:rPr lang="pt-BR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kumimoji="0" lang="ru-RU" sz="1400" b="1" i="0" u="none" strike="noStrike" kern="0" cap="none" spc="0" normalizeH="0" baseline="30000" noProof="0" dirty="0">
              <a:ln>
                <a:noFill/>
              </a:ln>
              <a:solidFill>
                <a:srgbClr val="2C569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050C0B-FA38-465A-9AD2-0F83614A77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5290" y="4696259"/>
            <a:ext cx="3750218" cy="19947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DC3BEA-68CB-4BAD-BC14-941763A3C0A1}"/>
              </a:ext>
            </a:extLst>
          </p:cNvPr>
          <p:cNvSpPr txBox="1"/>
          <p:nvPr/>
        </p:nvSpPr>
        <p:spPr bwMode="auto">
          <a:xfrm>
            <a:off x="3585510" y="2116633"/>
            <a:ext cx="3763407" cy="20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spcAft>
                <a:spcPts val="300"/>
              </a:spcAft>
              <a:defRPr/>
            </a:pPr>
            <a:r>
              <a:rPr lang="ru-RU" sz="14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2.3. </a:t>
            </a:r>
            <a:r>
              <a:rPr lang="pt-BR" sz="14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LR 0.00001. 250 эпох. Adam.</a:t>
            </a:r>
            <a:endParaRPr kumimoji="0" lang="ru-RU" sz="1200" b="1" i="0" u="none" strike="noStrike" kern="0" cap="none" spc="0" normalizeH="0" baseline="30000" noProof="0" dirty="0">
              <a:ln>
                <a:noFill/>
              </a:ln>
              <a:solidFill>
                <a:srgbClr val="2C569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B48448-A218-4C18-AEBE-CFF7914C81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1035" y="2244812"/>
            <a:ext cx="2698033" cy="22890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1472C1-1496-4D32-8918-6B3BB73C326C}"/>
              </a:ext>
            </a:extLst>
          </p:cNvPr>
          <p:cNvSpPr txBox="1"/>
          <p:nvPr/>
        </p:nvSpPr>
        <p:spPr bwMode="auto">
          <a:xfrm>
            <a:off x="1898507" y="1958933"/>
            <a:ext cx="3763407" cy="2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spcAft>
                <a:spcPts val="300"/>
              </a:spcAft>
              <a:defRPr/>
            </a:pP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Графики обучения</a:t>
            </a:r>
            <a:endParaRPr kumimoji="0" lang="ru-RU" sz="1400" b="1" i="0" u="none" strike="noStrike" kern="0" cap="none" spc="0" normalizeH="0" baseline="30000" noProof="0" dirty="0">
              <a:ln>
                <a:noFill/>
              </a:ln>
              <a:solidFill>
                <a:srgbClr val="2C569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DDBBE4-F199-499C-98F2-A5E0947F14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3514" y="2195334"/>
            <a:ext cx="4521432" cy="42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87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BCFF9FC-A7AF-4CE6-A0F6-611A36531AA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0" name="think-cell Slide" r:id="rId6" imgW="470" imgH="469" progId="TCLayout.ActiveDocument.1">
                  <p:embed/>
                </p:oleObj>
              </mc:Choice>
              <mc:Fallback>
                <p:oleObj name="think-cell Slide" r:id="rId6" imgW="470" imgH="46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BCFF9FC-A7AF-4CE6-A0F6-611A36531A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AB02D7E-E071-48DC-92D0-66F2ABD0B09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D36F73-46F5-014B-B956-7837F525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28" y="487259"/>
            <a:ext cx="11193840" cy="413190"/>
          </a:xfrm>
        </p:spPr>
        <p:txBody>
          <a:bodyPr/>
          <a:lstStyle/>
          <a:p>
            <a:pPr algn="ctr"/>
            <a:r>
              <a:rPr lang="en-US" sz="2800" dirty="0"/>
              <a:t>YOLOv3 </a:t>
            </a:r>
            <a:r>
              <a:rPr lang="ru-RU" sz="2800" dirty="0"/>
              <a:t>(3</a:t>
            </a:r>
            <a:r>
              <a:rPr lang="en-US" sz="2800" dirty="0"/>
              <a:t>/3</a:t>
            </a:r>
            <a:r>
              <a:rPr lang="ru-RU" sz="2800" dirty="0"/>
              <a:t>)</a:t>
            </a: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52050479-FB74-4016-B796-7947BC42B5B5}"/>
              </a:ext>
            </a:extLst>
          </p:cNvPr>
          <p:cNvSpPr/>
          <p:nvPr/>
        </p:nvSpPr>
        <p:spPr bwMode="auto">
          <a:xfrm>
            <a:off x="9543820" y="2289091"/>
            <a:ext cx="747832" cy="1166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lnSpc>
                <a:spcPct val="85000"/>
              </a:lnSpc>
              <a:spcAft>
                <a:spcPts val="199"/>
              </a:spcAft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199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 Black"/>
                <a:ea typeface="+mn-ea"/>
                <a:cs typeface="Arial"/>
              </a:rPr>
              <a:t>п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FBF7C9-C4B0-41FE-95BD-D4D7FDA69B16}"/>
              </a:ext>
            </a:extLst>
          </p:cNvPr>
          <p:cNvSpPr txBox="1"/>
          <p:nvPr/>
        </p:nvSpPr>
        <p:spPr bwMode="auto">
          <a:xfrm>
            <a:off x="1443956" y="1362584"/>
            <a:ext cx="3763407" cy="354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spcAft>
                <a:spcPts val="300"/>
              </a:spcAft>
              <a:defRPr/>
            </a:pPr>
            <a:r>
              <a:rPr kumimoji="0" lang="ru-RU" sz="1600" b="1" i="0" u="none" strike="noStrike" kern="0" cap="none" spc="0" normalizeH="0" baseline="30000" noProof="0" dirty="0">
                <a:ln>
                  <a:noFill/>
                </a:ln>
                <a:solidFill>
                  <a:srgbClr val="2C569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</a:t>
            </a: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Примеры определения </a:t>
            </a:r>
            <a:r>
              <a:rPr lang="en-US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bounding boxes</a:t>
            </a: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(предсказания и факт)</a:t>
            </a:r>
            <a:endParaRPr kumimoji="0" lang="ru-RU" sz="1400" b="1" i="0" u="none" strike="noStrike" kern="0" cap="none" spc="0" normalizeH="0" baseline="30000" noProof="0" dirty="0">
              <a:ln>
                <a:noFill/>
              </a:ln>
              <a:solidFill>
                <a:srgbClr val="2C569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0368DD-9F84-4868-870B-1B099FDC7316}"/>
              </a:ext>
            </a:extLst>
          </p:cNvPr>
          <p:cNvSpPr txBox="1"/>
          <p:nvPr/>
        </p:nvSpPr>
        <p:spPr bwMode="auto">
          <a:xfrm>
            <a:off x="7663201" y="1362584"/>
            <a:ext cx="3763407" cy="354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spcAft>
                <a:spcPts val="300"/>
              </a:spcAft>
              <a:defRPr/>
            </a:pP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Распределения значений </a:t>
            </a:r>
            <a:r>
              <a:rPr lang="ru-RU" sz="1600" b="1" kern="0" baseline="30000" dirty="0" err="1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xmin</a:t>
            </a: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ru-RU" sz="1600" b="1" kern="0" baseline="30000" dirty="0" err="1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xmax</a:t>
            </a: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ru-RU" sz="1600" b="1" kern="0" baseline="30000" dirty="0" err="1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ymin</a:t>
            </a: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ru-RU" sz="1600" b="1" kern="0" baseline="30000" dirty="0" err="1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ymax</a:t>
            </a: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(факт и предсказания)</a:t>
            </a:r>
            <a:endParaRPr kumimoji="0" lang="ru-RU" sz="1400" b="1" i="0" u="none" strike="noStrike" kern="0" cap="none" spc="0" normalizeH="0" baseline="30000" noProof="0" dirty="0">
              <a:ln>
                <a:noFill/>
              </a:ln>
              <a:solidFill>
                <a:srgbClr val="2C569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647F1-8766-436A-A2FE-118C0BED41FE}"/>
              </a:ext>
            </a:extLst>
          </p:cNvPr>
          <p:cNvSpPr/>
          <p:nvPr/>
        </p:nvSpPr>
        <p:spPr>
          <a:xfrm>
            <a:off x="565197" y="954962"/>
            <a:ext cx="11155025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1100" b="1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</a:t>
            </a:r>
            <a:r>
              <a:rPr lang="ru-RU" sz="11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Третья используемая архитектура нейросети - </a:t>
            </a:r>
            <a:r>
              <a:rPr lang="en-US" sz="1100" b="1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YOLOv3</a:t>
            </a:r>
            <a:r>
              <a:rPr lang="en-US" sz="11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ru-RU" sz="11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Примеры работы сети:</a:t>
            </a:r>
            <a:endParaRPr lang="en-US" sz="1100" dirty="0">
              <a:solidFill>
                <a:srgbClr val="161A2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0180" name="Picture 4">
            <a:extLst>
              <a:ext uri="{FF2B5EF4-FFF2-40B4-BE49-F238E27FC236}">
                <a16:creationId xmlns:a16="http://schemas.microsoft.com/office/drawing/2014/main" id="{9367A042-9C94-42A7-9A74-568E5CAA2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90" y="1603724"/>
            <a:ext cx="4460806" cy="117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6" name="Picture 10">
            <a:extLst>
              <a:ext uri="{FF2B5EF4-FFF2-40B4-BE49-F238E27FC236}">
                <a16:creationId xmlns:a16="http://schemas.microsoft.com/office/drawing/2014/main" id="{5632AA57-2253-4BF5-A4DF-9CB5FAED1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85" y="2764612"/>
            <a:ext cx="4460810" cy="117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8" name="Picture 12">
            <a:extLst>
              <a:ext uri="{FF2B5EF4-FFF2-40B4-BE49-F238E27FC236}">
                <a16:creationId xmlns:a16="http://schemas.microsoft.com/office/drawing/2014/main" id="{D2571B7E-7082-4215-9D4F-B98A0697A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064" y="5156378"/>
            <a:ext cx="3257010" cy="158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2" name="Picture 16">
            <a:extLst>
              <a:ext uri="{FF2B5EF4-FFF2-40B4-BE49-F238E27FC236}">
                <a16:creationId xmlns:a16="http://schemas.microsoft.com/office/drawing/2014/main" id="{E5C88504-0C8E-4BA3-A38A-A57C73A5B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70" y="5156378"/>
            <a:ext cx="3257012" cy="158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4" name="Picture 18">
            <a:extLst>
              <a:ext uri="{FF2B5EF4-FFF2-40B4-BE49-F238E27FC236}">
                <a16:creationId xmlns:a16="http://schemas.microsoft.com/office/drawing/2014/main" id="{77FA12D7-6CD1-4B54-A044-6A5D11B7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645" y="1637968"/>
            <a:ext cx="4728289" cy="390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7" name="Picture 21">
            <a:extLst>
              <a:ext uri="{FF2B5EF4-FFF2-40B4-BE49-F238E27FC236}">
                <a16:creationId xmlns:a16="http://schemas.microsoft.com/office/drawing/2014/main" id="{D504B7D8-5C9F-429E-84B8-101F8562D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30" y="3925501"/>
            <a:ext cx="4460806" cy="117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5E08C8C-783A-4BDB-836B-B94415CE765D}"/>
              </a:ext>
            </a:extLst>
          </p:cNvPr>
          <p:cNvSpPr/>
          <p:nvPr/>
        </p:nvSpPr>
        <p:spPr>
          <a:xfrm>
            <a:off x="7134300" y="5568045"/>
            <a:ext cx="4689290" cy="11079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11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Распределения предсказанных значений </a:t>
            </a:r>
            <a:r>
              <a:rPr lang="ru-RU" sz="11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x_min</a:t>
            </a:r>
            <a:r>
              <a:rPr lang="ru-RU" sz="11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ru-RU" sz="11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y_min</a:t>
            </a:r>
            <a:r>
              <a:rPr lang="ru-RU" sz="11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ru-RU" sz="11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x_max</a:t>
            </a:r>
            <a:r>
              <a:rPr lang="ru-RU" sz="11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ru-RU" sz="11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y_max</a:t>
            </a:r>
            <a:r>
              <a:rPr lang="ru-RU" sz="11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косвенно </a:t>
            </a:r>
            <a:r>
              <a:rPr lang="ru-RU" sz="11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свидетельтствуют</a:t>
            </a:r>
            <a:r>
              <a:rPr lang="ru-RU" sz="11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о более высоком качестве предсказания границ </a:t>
            </a:r>
            <a:r>
              <a:rPr lang="ru-RU" sz="11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bounding</a:t>
            </a:r>
            <a:r>
              <a:rPr lang="ru-RU" sz="11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1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boxes</a:t>
            </a:r>
            <a:r>
              <a:rPr lang="ru-RU" sz="11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в случае YOLOv3 (по сравнению с сетью на основе </a:t>
            </a:r>
            <a:r>
              <a:rPr lang="ru-RU" sz="11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r>
              <a:rPr lang="ru-RU" sz="11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поскольку крайние (разброс пограничных значений) и медианные значения предсказаний для YOLOv3 ближе к реальным, чем в случае с сетью на основе </a:t>
            </a:r>
            <a:r>
              <a:rPr lang="ru-RU" sz="11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</a:t>
            </a:r>
            <a:r>
              <a:rPr lang="ru-RU" sz="11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100" dirty="0">
              <a:solidFill>
                <a:srgbClr val="161A2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819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rgbClr val="2C5697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Footer Placeholder 5"/>
          <p:cNvSpPr/>
          <p:nvPr/>
        </p:nvSpPr>
        <p:spPr bwMode="auto">
          <a:xfrm>
            <a:off x="897172" y="492776"/>
            <a:ext cx="10783294" cy="245715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>
              <a:defRPr sz="10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ru-RU" sz="280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Основные выводы:</a:t>
            </a:r>
          </a:p>
          <a:p>
            <a:pPr lvl="0">
              <a:defRPr/>
            </a:pPr>
            <a:endParaRPr lang="ru-RU" sz="1400" kern="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ru-RU" sz="1600" kern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 качестве финальной нейросети предлагается выбрать YOLOv3, поскольку она показывает достаточно хорошее качество классификации (матрица ошибок) и высокое качество предсказания месторасположения </a:t>
            </a:r>
            <a:r>
              <a:rPr lang="ru-RU" sz="1600" kern="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bounding</a:t>
            </a:r>
            <a:r>
              <a:rPr lang="ru-RU" sz="1600" kern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600" kern="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boxes</a:t>
            </a:r>
            <a:r>
              <a:rPr lang="ru-RU" sz="1600" kern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(в сравнении с архитектурой на основе </a:t>
            </a:r>
            <a:r>
              <a:rPr lang="en-US" sz="1600" kern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MobileNetV2)</a:t>
            </a:r>
            <a:r>
              <a:rPr lang="ru-RU" sz="1600" kern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endParaRPr lang="ru-RU" sz="1600" kern="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ru-RU" sz="1600" kern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Для повышения качества предсказаний необходимо продолжить обучение, т.к. по графикам обучения видно, что ошибка на тестовой и </a:t>
            </a:r>
            <a:r>
              <a:rPr lang="ru-RU" sz="1600" kern="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валидационной</a:t>
            </a:r>
            <a:r>
              <a:rPr lang="ru-RU" sz="1600" kern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выборках </a:t>
            </a:r>
            <a:r>
              <a:rPr lang="ru-RU" sz="1600" kern="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продолжет</a:t>
            </a:r>
            <a:r>
              <a:rPr lang="ru-RU" sz="1600" kern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снижаться с ростом количества эпох обучения. (Текущая общая ошибка после 400 эпох обучения довольно высокая – 13.72 на обучающей выборке и 15.29 на </a:t>
            </a:r>
            <a:r>
              <a:rPr lang="ru-RU" sz="1600" kern="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валидационной</a:t>
            </a:r>
            <a:r>
              <a:rPr lang="ru-RU" sz="1600" kern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выборке, что также свидетельствует о необходимости продолжения обучения.)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6C4D683B-D1A0-41B2-9C43-85CCA1985F8E}"/>
              </a:ext>
            </a:extLst>
          </p:cNvPr>
          <p:cNvSpPr/>
          <p:nvPr/>
        </p:nvSpPr>
        <p:spPr bwMode="auto">
          <a:xfrm>
            <a:off x="897172" y="4686021"/>
            <a:ext cx="4350689" cy="85341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>
              <a:defRPr sz="10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Arial"/>
              </a:rPr>
              <a:t>СПАСИБО ЗА ВНИМАНИЕ!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</a:srgb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AA0749-3D2C-4E10-932E-CB9A34357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215" y="3535395"/>
            <a:ext cx="6286747" cy="278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5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BCFF9FC-A7AF-4CE6-A0F6-611A36531AA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14" name="think-cell Slide" r:id="rId5" imgW="470" imgH="469" progId="TCLayout.ActiveDocument.1">
                  <p:embed/>
                </p:oleObj>
              </mc:Choice>
              <mc:Fallback>
                <p:oleObj name="think-cell Slide" r:id="rId5" imgW="470" imgH="46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BCFF9FC-A7AF-4CE6-A0F6-611A36531A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AB02D7E-E071-48DC-92D0-66F2ABD0B09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D36F73-46F5-014B-B956-7837F525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99" y="464159"/>
            <a:ext cx="11193840" cy="413190"/>
          </a:xfrm>
        </p:spPr>
        <p:txBody>
          <a:bodyPr/>
          <a:lstStyle/>
          <a:p>
            <a:pPr algn="ctr"/>
            <a:r>
              <a:rPr lang="ru-RU" sz="2800" dirty="0"/>
              <a:t>Постановка задачи</a:t>
            </a: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52050479-FB74-4016-B796-7947BC42B5B5}"/>
              </a:ext>
            </a:extLst>
          </p:cNvPr>
          <p:cNvSpPr/>
          <p:nvPr/>
        </p:nvSpPr>
        <p:spPr bwMode="auto">
          <a:xfrm>
            <a:off x="9543820" y="2289091"/>
            <a:ext cx="747832" cy="1166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lnSpc>
                <a:spcPct val="85000"/>
              </a:lnSpc>
              <a:spcAft>
                <a:spcPts val="199"/>
              </a:spcAft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199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 Black"/>
                <a:ea typeface="+mn-ea"/>
                <a:cs typeface="Arial"/>
              </a:rPr>
              <a:t>п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42442D-2394-4BFA-AB96-91439CEEA441}"/>
              </a:ext>
            </a:extLst>
          </p:cNvPr>
          <p:cNvSpPr/>
          <p:nvPr/>
        </p:nvSpPr>
        <p:spPr>
          <a:xfrm>
            <a:off x="829733" y="1388329"/>
            <a:ext cx="5252936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/>
              <a:t>Решаемая задача относится к классу задач  </a:t>
            </a:r>
            <a:r>
              <a:rPr lang="ru-RU" sz="1400" b="1" dirty="0" err="1"/>
              <a:t>Object</a:t>
            </a:r>
            <a:r>
              <a:rPr lang="ru-RU" sz="1400" b="1" dirty="0"/>
              <a:t> </a:t>
            </a:r>
            <a:r>
              <a:rPr lang="ru-RU" sz="1400" b="1" dirty="0" err="1"/>
              <a:t>Detection</a:t>
            </a:r>
            <a:r>
              <a:rPr lang="ru-RU" sz="1400" dirty="0"/>
              <a:t>: необходимо на снимках поверхности стали определить </a:t>
            </a:r>
            <a:r>
              <a:rPr lang="ru-RU" sz="1400" dirty="0" err="1"/>
              <a:t>bounding</a:t>
            </a:r>
            <a:r>
              <a:rPr lang="ru-RU" sz="1400" dirty="0"/>
              <a:t> </a:t>
            </a:r>
            <a:r>
              <a:rPr lang="ru-RU" sz="1400" dirty="0" err="1"/>
              <a:t>box</a:t>
            </a:r>
            <a:r>
              <a:rPr lang="ru-RU" sz="1400" dirty="0"/>
              <a:t>, в котором находится дефект.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8F2F85-F9DA-4B39-B08E-AF8CA6DEDFF0}"/>
              </a:ext>
            </a:extLst>
          </p:cNvPr>
          <p:cNvSpPr/>
          <p:nvPr/>
        </p:nvSpPr>
        <p:spPr>
          <a:xfrm>
            <a:off x="829733" y="2374478"/>
            <a:ext cx="5252936" cy="954107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/>
              <a:t>Всего на рассматриваемых изображениях представлено 10 классов различных дефектов, соответственно задача также заключается в том, чтобы научиться максимально точно </a:t>
            </a:r>
            <a:r>
              <a:rPr lang="ru-RU" sz="1400" b="1" dirty="0"/>
              <a:t>классифицировать найденный дефект</a:t>
            </a:r>
            <a:r>
              <a:rPr lang="ru-RU" sz="1400" dirty="0"/>
              <a:t>.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D35382-B943-4F89-A6FC-78BC7150FBE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828335" y="1612045"/>
            <a:ext cx="4533931" cy="23012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A6220C-ADD8-4E55-ABE6-F98C328E0F5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828336" y="3989525"/>
            <a:ext cx="4525468" cy="23012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6C2924-262F-40A6-9251-58CE905A8919}"/>
              </a:ext>
            </a:extLst>
          </p:cNvPr>
          <p:cNvSpPr txBox="1"/>
          <p:nvPr/>
        </p:nvSpPr>
        <p:spPr bwMode="auto">
          <a:xfrm>
            <a:off x="7395658" y="1396796"/>
            <a:ext cx="3763407" cy="2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0" normalizeH="0" baseline="30000" noProof="0" dirty="0">
                <a:ln>
                  <a:noFill/>
                </a:ln>
                <a:solidFill>
                  <a:srgbClr val="2C569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Примеры изображений и размеченных дефектов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E98B17-E8FD-4CB8-B91F-91AA6D3C34B9}"/>
              </a:ext>
            </a:extLst>
          </p:cNvPr>
          <p:cNvSpPr/>
          <p:nvPr/>
        </p:nvSpPr>
        <p:spPr>
          <a:xfrm>
            <a:off x="829733" y="3576071"/>
            <a:ext cx="5252936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Всего в задачи представлено </a:t>
            </a:r>
            <a:r>
              <a:rPr lang="ru-RU" sz="1400" b="1" dirty="0"/>
              <a:t>10 разных классов дефектов</a:t>
            </a:r>
            <a:r>
              <a:rPr lang="ru-RU" sz="1400" dirty="0"/>
              <a:t>:</a:t>
            </a:r>
          </a:p>
          <a:p>
            <a:pPr marL="742950" lvl="1" indent="-285750">
              <a:buFont typeface="Courier New" panose="02070309020205020404" pitchFamily="49" charset="0"/>
              <a:buChar char="-"/>
            </a:pPr>
            <a:r>
              <a:rPr lang="en-US" sz="1400" dirty="0" err="1"/>
              <a:t>water_spot</a:t>
            </a:r>
            <a:endParaRPr lang="en-US" sz="1400" dirty="0"/>
          </a:p>
          <a:p>
            <a:pPr marL="742950" lvl="1" indent="-285750">
              <a:buFont typeface="Courier New" panose="02070309020205020404" pitchFamily="49" charset="0"/>
              <a:buChar char="-"/>
            </a:pPr>
            <a:r>
              <a:rPr lang="en-US" sz="1400" dirty="0"/>
              <a:t>inclusion</a:t>
            </a:r>
          </a:p>
          <a:p>
            <a:pPr marL="742950" lvl="1" indent="-285750">
              <a:buFont typeface="Courier New" panose="02070309020205020404" pitchFamily="49" charset="0"/>
              <a:buChar char="-"/>
            </a:pPr>
            <a:r>
              <a:rPr lang="en-US" sz="1400" dirty="0" err="1"/>
              <a:t>waist_folding</a:t>
            </a:r>
            <a:endParaRPr lang="en-US" sz="1400" dirty="0"/>
          </a:p>
          <a:p>
            <a:pPr marL="742950" lvl="1" indent="-285750">
              <a:buFont typeface="Courier New" panose="02070309020205020404" pitchFamily="49" charset="0"/>
              <a:buChar char="-"/>
            </a:pPr>
            <a:r>
              <a:rPr lang="en-US" sz="1400" dirty="0" err="1"/>
              <a:t>punching_hole</a:t>
            </a:r>
            <a:endParaRPr lang="en-US" sz="1400" dirty="0"/>
          </a:p>
          <a:p>
            <a:pPr marL="742950" lvl="1" indent="-285750">
              <a:buFont typeface="Courier New" panose="02070309020205020404" pitchFamily="49" charset="0"/>
              <a:buChar char="-"/>
            </a:pPr>
            <a:r>
              <a:rPr lang="en-US" sz="1400" dirty="0" err="1"/>
              <a:t>silk_spot</a:t>
            </a:r>
            <a:endParaRPr lang="en-US" sz="1400" dirty="0"/>
          </a:p>
          <a:p>
            <a:pPr marL="742950" lvl="1" indent="-285750">
              <a:buFont typeface="Courier New" panose="02070309020205020404" pitchFamily="49" charset="0"/>
              <a:buChar char="-"/>
            </a:pPr>
            <a:r>
              <a:rPr lang="en-US" sz="1400" dirty="0" err="1"/>
              <a:t>welding_line</a:t>
            </a:r>
            <a:endParaRPr lang="en-US" sz="1400" dirty="0"/>
          </a:p>
          <a:p>
            <a:pPr marL="742950" lvl="1" indent="-285750">
              <a:buFont typeface="Courier New" panose="02070309020205020404" pitchFamily="49" charset="0"/>
              <a:buChar char="-"/>
            </a:pPr>
            <a:r>
              <a:rPr lang="en-US" sz="1400" dirty="0" err="1"/>
              <a:t>oil_spot</a:t>
            </a:r>
            <a:endParaRPr lang="en-US" sz="1400" dirty="0"/>
          </a:p>
          <a:p>
            <a:pPr marL="742950" lvl="1" indent="-285750">
              <a:buFont typeface="Courier New" panose="02070309020205020404" pitchFamily="49" charset="0"/>
              <a:buChar char="-"/>
            </a:pPr>
            <a:r>
              <a:rPr lang="en-US" sz="1400" dirty="0"/>
              <a:t>crease</a:t>
            </a:r>
          </a:p>
          <a:p>
            <a:pPr marL="742950" lvl="1" indent="-285750">
              <a:buFont typeface="Courier New" panose="02070309020205020404" pitchFamily="49" charset="0"/>
              <a:buChar char="-"/>
            </a:pPr>
            <a:r>
              <a:rPr lang="en-US" sz="1400" dirty="0" err="1"/>
              <a:t>crescent_gap</a:t>
            </a:r>
            <a:endParaRPr lang="en-US" sz="1400" dirty="0"/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-"/>
            </a:pPr>
            <a:r>
              <a:rPr lang="en-US" sz="1400" dirty="0" err="1"/>
              <a:t>rolled_pit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770102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BCFF9FC-A7AF-4CE6-A0F6-611A36531AA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6" name="think-cell Slide" r:id="rId5" imgW="470" imgH="469" progId="TCLayout.ActiveDocument.1">
                  <p:embed/>
                </p:oleObj>
              </mc:Choice>
              <mc:Fallback>
                <p:oleObj name="think-cell Slide" r:id="rId5" imgW="470" imgH="46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BCFF9FC-A7AF-4CE6-A0F6-611A36531A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AB02D7E-E071-48DC-92D0-66F2ABD0B09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D36F73-46F5-014B-B956-7837F525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99" y="548829"/>
            <a:ext cx="11193840" cy="413190"/>
          </a:xfrm>
        </p:spPr>
        <p:txBody>
          <a:bodyPr/>
          <a:lstStyle/>
          <a:p>
            <a:pPr algn="ctr"/>
            <a:r>
              <a:rPr lang="ru-RU" sz="2800" dirty="0"/>
              <a:t>Обучающая база</a:t>
            </a: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52050479-FB74-4016-B796-7947BC42B5B5}"/>
              </a:ext>
            </a:extLst>
          </p:cNvPr>
          <p:cNvSpPr/>
          <p:nvPr/>
        </p:nvSpPr>
        <p:spPr bwMode="auto">
          <a:xfrm>
            <a:off x="9543820" y="2289091"/>
            <a:ext cx="747832" cy="1166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lnSpc>
                <a:spcPct val="85000"/>
              </a:lnSpc>
              <a:spcAft>
                <a:spcPts val="199"/>
              </a:spcAft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199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 Black"/>
                <a:ea typeface="+mn-ea"/>
                <a:cs typeface="Arial"/>
              </a:rPr>
              <a:t>п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42442D-2394-4BFA-AB96-91439CEEA441}"/>
              </a:ext>
            </a:extLst>
          </p:cNvPr>
          <p:cNvSpPr/>
          <p:nvPr/>
        </p:nvSpPr>
        <p:spPr>
          <a:xfrm>
            <a:off x="533394" y="1289087"/>
            <a:ext cx="6096005" cy="27699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Для данной задачи была взята уже </a:t>
            </a:r>
            <a:r>
              <a:rPr lang="ru-RU" sz="1400" dirty="0">
                <a:hlinkClick r:id="rId7"/>
              </a:rPr>
              <a:t>готовая обучающая база</a:t>
            </a:r>
            <a:endParaRPr lang="ru-RU" sz="1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База содержит </a:t>
            </a:r>
            <a:r>
              <a:rPr lang="ru-RU" sz="1400" b="1" dirty="0"/>
              <a:t>2280</a:t>
            </a:r>
            <a:r>
              <a:rPr lang="ru-RU" sz="1400" dirty="0"/>
              <a:t> снимков поверхности стали и </a:t>
            </a:r>
            <a:r>
              <a:rPr lang="ru-RU" sz="1400" dirty="0" err="1"/>
              <a:t>html</a:t>
            </a:r>
            <a:r>
              <a:rPr lang="ru-RU" sz="1400" dirty="0"/>
              <a:t>-файлы с разметкой </a:t>
            </a:r>
            <a:r>
              <a:rPr lang="ru-RU" sz="1400" dirty="0" err="1"/>
              <a:t>bounding</a:t>
            </a:r>
            <a:r>
              <a:rPr lang="ru-RU" sz="1400" dirty="0"/>
              <a:t> </a:t>
            </a:r>
            <a:r>
              <a:rPr lang="ru-RU" sz="1400" dirty="0" err="1"/>
              <a:t>boxes</a:t>
            </a:r>
            <a:r>
              <a:rPr lang="ru-RU" sz="1400" dirty="0"/>
              <a:t> для дефектов на поверхности стали. 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На части изображений есть сразу несколько разных дефектов и при этом для данных изображений нет возможности однозначно определить какой </a:t>
            </a:r>
            <a:r>
              <a:rPr lang="ru-RU" sz="1400" dirty="0" err="1"/>
              <a:t>bounding</a:t>
            </a:r>
            <a:r>
              <a:rPr lang="ru-RU" sz="1400" dirty="0"/>
              <a:t> </a:t>
            </a:r>
            <a:r>
              <a:rPr lang="ru-RU" sz="1400" dirty="0" err="1"/>
              <a:t>box</a:t>
            </a:r>
            <a:r>
              <a:rPr lang="ru-RU" sz="1400" dirty="0"/>
              <a:t> к какому типу дефектов относится.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/>
              <a:t>Если оставить только изображения с одним </a:t>
            </a:r>
            <a:r>
              <a:rPr lang="ru-RU" sz="1400" dirty="0" err="1"/>
              <a:t>bounding</a:t>
            </a:r>
            <a:r>
              <a:rPr lang="ru-RU" sz="1400" dirty="0"/>
              <a:t> </a:t>
            </a:r>
            <a:r>
              <a:rPr lang="ru-RU" sz="1400" dirty="0" err="1"/>
              <a:t>box</a:t>
            </a:r>
            <a:r>
              <a:rPr lang="ru-RU" sz="1400" dirty="0"/>
              <a:t>, то количество примеров сократится до </a:t>
            </a:r>
            <a:r>
              <a:rPr lang="ru-RU" sz="1400" b="1" dirty="0"/>
              <a:t>1489</a:t>
            </a:r>
            <a:r>
              <a:rPr lang="ru-RU" sz="1400" dirty="0"/>
              <a:t> изображений.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/>
              <a:t>Классы крайне </a:t>
            </a:r>
            <a:r>
              <a:rPr lang="ru-RU" sz="1400" b="1" dirty="0" err="1"/>
              <a:t>несбалансированы</a:t>
            </a:r>
            <a:r>
              <a:rPr lang="ru-RU" sz="1400" dirty="0"/>
              <a:t>: самый популярный класс </a:t>
            </a:r>
            <a:r>
              <a:rPr lang="ru-RU" sz="1400" dirty="0" err="1"/>
              <a:t>silk_spot</a:t>
            </a:r>
            <a:r>
              <a:rPr lang="ru-RU" sz="1400" dirty="0"/>
              <a:t> содержит 649 примеров изображений, а самый редкий класс </a:t>
            </a:r>
            <a:r>
              <a:rPr lang="ru-RU" sz="1400" dirty="0" err="1"/>
              <a:t>rolled_pit</a:t>
            </a:r>
            <a:r>
              <a:rPr lang="ru-RU" sz="1400" dirty="0"/>
              <a:t> - 28 примеров.</a:t>
            </a:r>
            <a:endParaRPr lang="ru-RU" sz="1400" dirty="0">
              <a:solidFill>
                <a:srgbClr val="161A2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6C2924-262F-40A6-9251-58CE905A8919}"/>
              </a:ext>
            </a:extLst>
          </p:cNvPr>
          <p:cNvSpPr txBox="1"/>
          <p:nvPr/>
        </p:nvSpPr>
        <p:spPr bwMode="auto">
          <a:xfrm>
            <a:off x="7785125" y="1345994"/>
            <a:ext cx="3763407" cy="2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spcAft>
                <a:spcPts val="300"/>
              </a:spcAft>
              <a:defRPr/>
            </a:pP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Распределение кол-ва примеров для полной базы</a:t>
            </a:r>
            <a:endParaRPr kumimoji="0" lang="ru-RU" sz="1600" b="1" i="0" u="none" strike="noStrike" kern="0" cap="none" spc="0" normalizeH="0" baseline="30000" noProof="0" dirty="0">
              <a:ln>
                <a:noFill/>
              </a:ln>
              <a:solidFill>
                <a:srgbClr val="2C569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03B165-C165-4ADC-BE05-A7222C26EBE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7001943" y="1526636"/>
            <a:ext cx="4883150" cy="22948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330DE7-E402-486C-93B9-AFA0EBC7E240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097193" y="4247125"/>
            <a:ext cx="4787900" cy="2238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FBF7C9-C4B0-41FE-95BD-D4D7FDA69B16}"/>
              </a:ext>
            </a:extLst>
          </p:cNvPr>
          <p:cNvSpPr txBox="1"/>
          <p:nvPr/>
        </p:nvSpPr>
        <p:spPr bwMode="auto">
          <a:xfrm>
            <a:off x="7785125" y="3969878"/>
            <a:ext cx="3763407" cy="354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spcAft>
                <a:spcPts val="300"/>
              </a:spcAft>
              <a:defRPr/>
            </a:pP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Распределение кол-ва примеров для базы, где на каждом изображении есть только один вид дефекта </a:t>
            </a:r>
            <a:endParaRPr kumimoji="0" lang="ru-RU" sz="1600" b="1" i="0" u="none" strike="noStrike" kern="0" cap="none" spc="0" normalizeH="0" baseline="30000" noProof="0" dirty="0">
              <a:ln>
                <a:noFill/>
              </a:ln>
              <a:solidFill>
                <a:srgbClr val="2C569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973AA4-E426-490A-A267-6ABB7C5FB332}"/>
              </a:ext>
            </a:extLst>
          </p:cNvPr>
          <p:cNvPicPr/>
          <p:nvPr/>
        </p:nvPicPr>
        <p:blipFill rotWithShape="1">
          <a:blip r:embed="rId10"/>
          <a:srcRect l="2218" t="2996"/>
          <a:stretch/>
        </p:blipFill>
        <p:spPr>
          <a:xfrm>
            <a:off x="332307" y="4978399"/>
            <a:ext cx="6562779" cy="13631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C3734E-3A2E-400E-A17B-6B8E7763F821}"/>
              </a:ext>
            </a:extLst>
          </p:cNvPr>
          <p:cNvSpPr/>
          <p:nvPr/>
        </p:nvSpPr>
        <p:spPr>
          <a:xfrm>
            <a:off x="541854" y="4297742"/>
            <a:ext cx="6096000" cy="523220"/>
          </a:xfrm>
          <a:prstGeom prst="rect">
            <a:avLst/>
          </a:prstGeom>
          <a:solidFill>
            <a:srgbClr val="F2F2F2"/>
          </a:solidFill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Для дальнейшей обработки и обучения сетей данные собраны в таблицу:</a:t>
            </a:r>
          </a:p>
        </p:txBody>
      </p:sp>
    </p:spTree>
    <p:extLst>
      <p:ext uri="{BB962C8B-B14F-4D97-AF65-F5344CB8AC3E}">
        <p14:creationId xmlns:p14="http://schemas.microsoft.com/office/powerpoint/2010/main" val="47603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BCFF9FC-A7AF-4CE6-A0F6-611A36531AA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8" name="think-cell Slide" r:id="rId6" imgW="470" imgH="469" progId="TCLayout.ActiveDocument.1">
                  <p:embed/>
                </p:oleObj>
              </mc:Choice>
              <mc:Fallback>
                <p:oleObj name="think-cell Slide" r:id="rId6" imgW="470" imgH="46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BCFF9FC-A7AF-4CE6-A0F6-611A36531A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AB02D7E-E071-48DC-92D0-66F2ABD0B09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D36F73-46F5-014B-B956-7837F525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28" y="487259"/>
            <a:ext cx="11193840" cy="413190"/>
          </a:xfrm>
        </p:spPr>
        <p:txBody>
          <a:bodyPr/>
          <a:lstStyle/>
          <a:p>
            <a:pPr algn="ctr"/>
            <a:r>
              <a:rPr lang="ru-RU" sz="2800" dirty="0"/>
              <a:t>Архитектура первой нейросети</a:t>
            </a: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52050479-FB74-4016-B796-7947BC42B5B5}"/>
              </a:ext>
            </a:extLst>
          </p:cNvPr>
          <p:cNvSpPr/>
          <p:nvPr/>
        </p:nvSpPr>
        <p:spPr bwMode="auto">
          <a:xfrm>
            <a:off x="9543820" y="2289091"/>
            <a:ext cx="747832" cy="1166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lnSpc>
                <a:spcPct val="85000"/>
              </a:lnSpc>
              <a:spcAft>
                <a:spcPts val="199"/>
              </a:spcAft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199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 Black"/>
                <a:ea typeface="+mn-ea"/>
                <a:cs typeface="Arial"/>
              </a:rPr>
              <a:t>п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42442D-2394-4BFA-AB96-91439CEEA441}"/>
              </a:ext>
            </a:extLst>
          </p:cNvPr>
          <p:cNvSpPr/>
          <p:nvPr/>
        </p:nvSpPr>
        <p:spPr>
          <a:xfrm>
            <a:off x="533392" y="1008949"/>
            <a:ext cx="1104997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1200" b="1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Изначально обучение происходило на всем предоставленном </a:t>
            </a:r>
            <a:r>
              <a:rPr lang="ru-RU" sz="1200" b="1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датасете</a:t>
            </a:r>
            <a:r>
              <a:rPr lang="ru-RU" sz="1200" b="1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(с разделением на </a:t>
            </a:r>
            <a:r>
              <a:rPr lang="en-US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train, validation 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</a:t>
            </a:r>
            <a:r>
              <a:rPr lang="en-US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test)</a:t>
            </a:r>
            <a:endParaRPr lang="ru-RU" sz="1200" dirty="0">
              <a:solidFill>
                <a:srgbClr val="161A2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6C2924-262F-40A6-9251-58CE905A8919}"/>
              </a:ext>
            </a:extLst>
          </p:cNvPr>
          <p:cNvSpPr txBox="1"/>
          <p:nvPr/>
        </p:nvSpPr>
        <p:spPr bwMode="auto">
          <a:xfrm>
            <a:off x="466656" y="1901949"/>
            <a:ext cx="3763407" cy="2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spcAft>
                <a:spcPts val="300"/>
              </a:spcAft>
              <a:defRPr/>
            </a:pPr>
            <a:r>
              <a:rPr kumimoji="0" lang="ru-RU" sz="1600" b="1" i="0" u="none" strike="noStrike" kern="0" cap="none" spc="0" normalizeH="0" baseline="30000" noProof="0" dirty="0">
                <a:ln>
                  <a:noFill/>
                </a:ln>
                <a:solidFill>
                  <a:srgbClr val="2C569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1. </a:t>
            </a:r>
            <a:r>
              <a:rPr kumimoji="0" lang="ru-RU" sz="1600" b="1" i="0" u="none" strike="noStrike" kern="0" cap="none" spc="0" normalizeH="0" baseline="30000" noProof="0" dirty="0" err="1">
                <a:ln>
                  <a:noFill/>
                </a:ln>
                <a:solidFill>
                  <a:srgbClr val="2C569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Архитек</a:t>
            </a: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тура нейросети</a:t>
            </a:r>
            <a:endParaRPr kumimoji="0" lang="ru-RU" sz="1600" b="1" i="0" u="none" strike="noStrike" kern="0" cap="none" spc="0" normalizeH="0" baseline="30000" noProof="0" dirty="0">
              <a:ln>
                <a:noFill/>
              </a:ln>
              <a:solidFill>
                <a:srgbClr val="2C569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FBF7C9-C4B0-41FE-95BD-D4D7FDA69B16}"/>
              </a:ext>
            </a:extLst>
          </p:cNvPr>
          <p:cNvSpPr txBox="1"/>
          <p:nvPr/>
        </p:nvSpPr>
        <p:spPr bwMode="auto">
          <a:xfrm>
            <a:off x="7327922" y="1901949"/>
            <a:ext cx="3763407" cy="20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spcAft>
                <a:spcPts val="300"/>
              </a:spcAft>
              <a:defRPr/>
            </a:pPr>
            <a:r>
              <a:rPr lang="ru-RU" sz="14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Графики обучения (50 эпох)</a:t>
            </a:r>
            <a:endParaRPr kumimoji="0" lang="ru-RU" sz="1400" b="1" i="0" u="none" strike="noStrike" kern="0" cap="none" spc="0" normalizeH="0" baseline="30000" noProof="0" dirty="0">
              <a:ln>
                <a:noFill/>
              </a:ln>
              <a:solidFill>
                <a:srgbClr val="2C569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3013" name="Picture 5">
            <a:extLst>
              <a:ext uri="{FF2B5EF4-FFF2-40B4-BE49-F238E27FC236}">
                <a16:creationId xmlns:a16="http://schemas.microsoft.com/office/drawing/2014/main" id="{5702093C-3F81-48E9-8C8E-5E440A655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6108" y="2051003"/>
            <a:ext cx="2080560" cy="218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9E0736B3-B3F7-4378-9EC6-AB2B96A66729}"/>
              </a:ext>
            </a:extLst>
          </p:cNvPr>
          <p:cNvSpPr/>
          <p:nvPr/>
        </p:nvSpPr>
        <p:spPr bwMode="auto">
          <a:xfrm>
            <a:off x="3369729" y="2533719"/>
            <a:ext cx="191352" cy="16482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E9CF8-1E55-41DD-BA34-53A8101B1981}"/>
              </a:ext>
            </a:extLst>
          </p:cNvPr>
          <p:cNvSpPr txBox="1"/>
          <p:nvPr/>
        </p:nvSpPr>
        <p:spPr bwMode="auto">
          <a:xfrm>
            <a:off x="3706169" y="3026847"/>
            <a:ext cx="23559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Четыре повторяющиеся последовательности слоев. </a:t>
            </a:r>
          </a:p>
          <a:p>
            <a:r>
              <a:rPr lang="ru-RU" sz="105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Размеры фильтров </a:t>
            </a:r>
            <a:r>
              <a:rPr lang="en-US" sz="105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32,</a:t>
            </a:r>
            <a:r>
              <a:rPr lang="ru-RU" sz="105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64,</a:t>
            </a:r>
            <a:r>
              <a:rPr lang="ru-RU" sz="105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128,</a:t>
            </a:r>
            <a:r>
              <a:rPr lang="ru-RU" sz="105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256</a:t>
            </a:r>
            <a:r>
              <a:rPr lang="ru-RU" sz="105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050" dirty="0">
              <a:solidFill>
                <a:srgbClr val="161A2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2114F4-2613-4342-A28E-06547CAA9FC3}"/>
              </a:ext>
            </a:extLst>
          </p:cNvPr>
          <p:cNvSpPr/>
          <p:nvPr/>
        </p:nvSpPr>
        <p:spPr>
          <a:xfrm>
            <a:off x="533392" y="1368434"/>
            <a:ext cx="1104997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1200" b="1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Первая архитектура 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построена на использовании последовательности </a:t>
            </a:r>
            <a:r>
              <a:rPr lang="ru-RU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сверточных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слоев (</a:t>
            </a:r>
            <a:r>
              <a:rPr lang="en-US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Conv2D – </a:t>
            </a:r>
            <a:r>
              <a:rPr lang="en-US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BatchNormalization</a:t>
            </a:r>
            <a:r>
              <a:rPr lang="en-US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activation </a:t>
            </a:r>
            <a:r>
              <a:rPr lang="en-US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ReLU</a:t>
            </a:r>
            <a:r>
              <a:rPr lang="en-US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MaxPooling2D) 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 </a:t>
            </a:r>
            <a:r>
              <a:rPr lang="ru-RU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полносвязных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слоев (</a:t>
            </a:r>
            <a:r>
              <a:rPr lang="en-US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Dense – Dropout – </a:t>
            </a:r>
            <a:r>
              <a:rPr lang="en-US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BatchNormalization</a:t>
            </a:r>
            <a:r>
              <a:rPr lang="en-US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activation </a:t>
            </a:r>
            <a:r>
              <a:rPr lang="en-US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ReLU</a:t>
            </a:r>
            <a:r>
              <a:rPr lang="en-US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ru-RU" sz="1200" dirty="0">
              <a:solidFill>
                <a:srgbClr val="161A2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016" name="Picture 8">
            <a:extLst>
              <a:ext uri="{FF2B5EF4-FFF2-40B4-BE49-F238E27FC236}">
                <a16:creationId xmlns:a16="http://schemas.microsoft.com/office/drawing/2014/main" id="{AE418A03-5B5A-4ABD-904C-57A8FBD3E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1120" y="4222614"/>
            <a:ext cx="5046535" cy="226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5A658A-A7DA-47E7-9A54-5CA80B0F726C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6833112" y="2006553"/>
            <a:ext cx="4656155" cy="18627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634B37-069B-44E1-B35E-3920E34E5ACA}"/>
              </a:ext>
            </a:extLst>
          </p:cNvPr>
          <p:cNvPicPr/>
          <p:nvPr/>
        </p:nvPicPr>
        <p:blipFill rotWithShape="1">
          <a:blip r:embed="rId11"/>
          <a:srcRect t="8491" r="12479"/>
          <a:stretch/>
        </p:blipFill>
        <p:spPr>
          <a:xfrm>
            <a:off x="7442421" y="4031193"/>
            <a:ext cx="3098062" cy="28188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52A89D9-47DF-4468-9DAB-071D334474F9}"/>
              </a:ext>
            </a:extLst>
          </p:cNvPr>
          <p:cNvSpPr txBox="1"/>
          <p:nvPr/>
        </p:nvSpPr>
        <p:spPr bwMode="auto">
          <a:xfrm>
            <a:off x="7353321" y="3912759"/>
            <a:ext cx="3763407" cy="207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spcAft>
                <a:spcPts val="300"/>
              </a:spcAft>
              <a:defRPr/>
            </a:pPr>
            <a:r>
              <a:rPr lang="ru-RU" sz="14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Нормализованная матрица ошибок</a:t>
            </a:r>
            <a:endParaRPr kumimoji="0" lang="ru-RU" sz="1400" b="1" i="0" u="none" strike="noStrike" kern="0" cap="none" spc="0" normalizeH="0" baseline="30000" noProof="0" dirty="0">
              <a:ln>
                <a:noFill/>
              </a:ln>
              <a:solidFill>
                <a:srgbClr val="2C569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50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BCFF9FC-A7AF-4CE6-A0F6-611A36531AA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3" name="think-cell Slide" r:id="rId6" imgW="470" imgH="469" progId="TCLayout.ActiveDocument.1">
                  <p:embed/>
                </p:oleObj>
              </mc:Choice>
              <mc:Fallback>
                <p:oleObj name="think-cell Slide" r:id="rId6" imgW="470" imgH="46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BCFF9FC-A7AF-4CE6-A0F6-611A36531A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AB02D7E-E071-48DC-92D0-66F2ABD0B09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D36F73-46F5-014B-B956-7837F525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28" y="487259"/>
            <a:ext cx="11193840" cy="413190"/>
          </a:xfrm>
        </p:spPr>
        <p:txBody>
          <a:bodyPr/>
          <a:lstStyle/>
          <a:p>
            <a:pPr algn="ctr"/>
            <a:r>
              <a:rPr lang="ru-RU" sz="2800" dirty="0"/>
              <a:t>Нейросеть на основе </a:t>
            </a:r>
            <a:r>
              <a:rPr lang="en-US" sz="2800" dirty="0"/>
              <a:t>mobilenetv2 (1/2)</a:t>
            </a:r>
            <a:endParaRPr lang="ru-RU" sz="2800" dirty="0"/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52050479-FB74-4016-B796-7947BC42B5B5}"/>
              </a:ext>
            </a:extLst>
          </p:cNvPr>
          <p:cNvSpPr/>
          <p:nvPr/>
        </p:nvSpPr>
        <p:spPr bwMode="auto">
          <a:xfrm>
            <a:off x="9543820" y="2289091"/>
            <a:ext cx="747832" cy="1166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lnSpc>
                <a:spcPct val="85000"/>
              </a:lnSpc>
              <a:spcAft>
                <a:spcPts val="199"/>
              </a:spcAft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199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 Black"/>
                <a:ea typeface="+mn-ea"/>
                <a:cs typeface="Arial"/>
              </a:rPr>
              <a:t>п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6C2924-262F-40A6-9251-58CE905A8919}"/>
              </a:ext>
            </a:extLst>
          </p:cNvPr>
          <p:cNvSpPr txBox="1"/>
          <p:nvPr/>
        </p:nvSpPr>
        <p:spPr bwMode="auto">
          <a:xfrm>
            <a:off x="3451288" y="1594022"/>
            <a:ext cx="3763407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spcAft>
                <a:spcPts val="300"/>
              </a:spcAft>
              <a:defRPr/>
            </a:pPr>
            <a:r>
              <a:rPr kumimoji="0" lang="ru-RU" b="1" i="0" u="none" strike="noStrike" kern="0" cap="none" spc="0" normalizeH="0" baseline="30000" noProof="0" dirty="0">
                <a:ln>
                  <a:noFill/>
                </a:ln>
                <a:solidFill>
                  <a:srgbClr val="2C569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1. </a:t>
            </a:r>
            <a:r>
              <a:rPr kumimoji="0" lang="ru-RU" b="1" i="0" u="none" strike="noStrike" kern="0" cap="none" spc="0" normalizeH="0" baseline="30000" noProof="0" dirty="0" err="1">
                <a:ln>
                  <a:noFill/>
                </a:ln>
                <a:solidFill>
                  <a:srgbClr val="2C569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Архитек</a:t>
            </a:r>
            <a:r>
              <a:rPr lang="ru-RU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тура нейросети</a:t>
            </a:r>
            <a:endParaRPr kumimoji="0" lang="ru-RU" b="1" i="0" u="none" strike="noStrike" kern="0" cap="none" spc="0" normalizeH="0" baseline="30000" noProof="0" dirty="0">
              <a:ln>
                <a:noFill/>
              </a:ln>
              <a:solidFill>
                <a:srgbClr val="2C569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2114F4-2613-4342-A28E-06547CAA9FC3}"/>
              </a:ext>
            </a:extLst>
          </p:cNvPr>
          <p:cNvSpPr/>
          <p:nvPr/>
        </p:nvSpPr>
        <p:spPr>
          <a:xfrm>
            <a:off x="533392" y="986771"/>
            <a:ext cx="1104997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1200" b="1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Вторая архитектура 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берет в качестве основы </a:t>
            </a:r>
            <a:r>
              <a:rPr lang="ru-RU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предобученную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MobileNetV2 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 добавляет </a:t>
            </a:r>
            <a:r>
              <a:rPr lang="ru-RU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полносвязные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слои (</a:t>
            </a:r>
            <a:r>
              <a:rPr lang="en-US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Dense – Dropout – </a:t>
            </a:r>
            <a:r>
              <a:rPr lang="en-US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BatchNormalization</a:t>
            </a:r>
            <a:r>
              <a:rPr lang="en-US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activation </a:t>
            </a:r>
            <a:r>
              <a:rPr lang="en-US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ReLU</a:t>
            </a:r>
            <a:r>
              <a:rPr lang="en-US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для предсказания класса дефекта и границ </a:t>
            </a:r>
            <a:r>
              <a:rPr lang="en-US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bounding box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89E804-262A-4DBE-AA0C-61066D0795DD}"/>
              </a:ext>
            </a:extLst>
          </p:cNvPr>
          <p:cNvPicPr/>
          <p:nvPr/>
        </p:nvPicPr>
        <p:blipFill rotWithShape="1">
          <a:blip r:embed="rId8"/>
          <a:srcRect b="7292"/>
          <a:stretch/>
        </p:blipFill>
        <p:spPr>
          <a:xfrm rot="5400000">
            <a:off x="-164566" y="3138014"/>
            <a:ext cx="5075700" cy="22194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75B21E-3314-4967-B3EF-700F128A4A3E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086380" y="2075421"/>
            <a:ext cx="6847082" cy="43752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5AC632-1A18-4F4D-AF9D-880DC6E21F2B}"/>
              </a:ext>
            </a:extLst>
          </p:cNvPr>
          <p:cNvSpPr/>
          <p:nvPr/>
        </p:nvSpPr>
        <p:spPr>
          <a:xfrm>
            <a:off x="5829993" y="184157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05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Далее к MobileNetv2 сети добавляется следующая архитектура:</a:t>
            </a:r>
            <a:endParaRPr lang="en-US" sz="1050" dirty="0">
              <a:solidFill>
                <a:srgbClr val="161A2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51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BCFF9FC-A7AF-4CE6-A0F6-611A36531AA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8" name="think-cell Slide" r:id="rId6" imgW="470" imgH="469" progId="TCLayout.ActiveDocument.1">
                  <p:embed/>
                </p:oleObj>
              </mc:Choice>
              <mc:Fallback>
                <p:oleObj name="think-cell Slide" r:id="rId6" imgW="470" imgH="46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BCFF9FC-A7AF-4CE6-A0F6-611A36531A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AB02D7E-E071-48DC-92D0-66F2ABD0B09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D36F73-46F5-014B-B956-7837F525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28" y="487259"/>
            <a:ext cx="11193840" cy="413190"/>
          </a:xfrm>
        </p:spPr>
        <p:txBody>
          <a:bodyPr/>
          <a:lstStyle/>
          <a:p>
            <a:pPr algn="ctr"/>
            <a:r>
              <a:rPr lang="ru-RU" sz="2800" dirty="0"/>
              <a:t>Нейросеть на основе </a:t>
            </a:r>
            <a:r>
              <a:rPr lang="en-US" sz="2800" dirty="0"/>
              <a:t>mobilenetv2 (2/2)</a:t>
            </a:r>
            <a:endParaRPr lang="ru-RU" sz="2800" dirty="0"/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52050479-FB74-4016-B796-7947BC42B5B5}"/>
              </a:ext>
            </a:extLst>
          </p:cNvPr>
          <p:cNvSpPr/>
          <p:nvPr/>
        </p:nvSpPr>
        <p:spPr bwMode="auto">
          <a:xfrm>
            <a:off x="9543820" y="2289091"/>
            <a:ext cx="747832" cy="1166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lnSpc>
                <a:spcPct val="85000"/>
              </a:lnSpc>
              <a:spcAft>
                <a:spcPts val="199"/>
              </a:spcAft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199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 Black"/>
                <a:ea typeface="+mn-ea"/>
                <a:cs typeface="Arial"/>
              </a:rPr>
              <a:t>п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FBF7C9-C4B0-41FE-95BD-D4D7FDA69B16}"/>
              </a:ext>
            </a:extLst>
          </p:cNvPr>
          <p:cNvSpPr txBox="1"/>
          <p:nvPr/>
        </p:nvSpPr>
        <p:spPr bwMode="auto">
          <a:xfrm>
            <a:off x="1785863" y="1782679"/>
            <a:ext cx="3763407" cy="2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spcAft>
                <a:spcPts val="300"/>
              </a:spcAft>
              <a:defRPr/>
            </a:pP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Графики обучения (50 эпох</a:t>
            </a:r>
            <a:r>
              <a:rPr lang="ru-RU" sz="14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kumimoji="0" lang="ru-RU" sz="1400" b="1" i="0" u="none" strike="noStrike" kern="0" cap="none" spc="0" normalizeH="0" baseline="30000" noProof="0" dirty="0">
              <a:ln>
                <a:noFill/>
              </a:ln>
              <a:solidFill>
                <a:srgbClr val="2C569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2A89D9-47DF-4468-9DAB-071D334474F9}"/>
              </a:ext>
            </a:extLst>
          </p:cNvPr>
          <p:cNvSpPr txBox="1"/>
          <p:nvPr/>
        </p:nvSpPr>
        <p:spPr bwMode="auto">
          <a:xfrm>
            <a:off x="7536201" y="1782679"/>
            <a:ext cx="3763407" cy="2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spcAft>
                <a:spcPts val="300"/>
              </a:spcAft>
              <a:defRPr/>
            </a:pP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Нормализованная матрица ошибок</a:t>
            </a:r>
            <a:endParaRPr kumimoji="0" lang="ru-RU" sz="1600" b="1" i="0" u="none" strike="noStrike" kern="0" cap="none" spc="0" normalizeH="0" baseline="30000" noProof="0" dirty="0">
              <a:ln>
                <a:noFill/>
              </a:ln>
              <a:solidFill>
                <a:srgbClr val="2C569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2CAD6-691F-4DC8-97A0-7D78CB3E547D}"/>
              </a:ext>
            </a:extLst>
          </p:cNvPr>
          <p:cNvSpPr/>
          <p:nvPr/>
        </p:nvSpPr>
        <p:spPr>
          <a:xfrm>
            <a:off x="533392" y="1050379"/>
            <a:ext cx="1104997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1200" b="1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Вторая архитектура 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берет в качестве основы </a:t>
            </a:r>
            <a:r>
              <a:rPr lang="ru-RU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предобученную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MobileNetV2 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 добавляет </a:t>
            </a:r>
            <a:r>
              <a:rPr lang="ru-RU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полносвязные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слои (</a:t>
            </a:r>
            <a:r>
              <a:rPr lang="en-US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Dense – Dropout – </a:t>
            </a:r>
            <a:r>
              <a:rPr lang="en-US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BatchNormalization</a:t>
            </a:r>
            <a:r>
              <a:rPr lang="en-US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activation </a:t>
            </a:r>
            <a:r>
              <a:rPr lang="en-US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ReLU</a:t>
            </a:r>
            <a:r>
              <a:rPr lang="en-US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для предсказания класса дефекта и границ </a:t>
            </a:r>
            <a:r>
              <a:rPr lang="en-US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bounding box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5C5971F-A964-4120-B537-E4759E33BCF6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84368" y="2033658"/>
            <a:ext cx="6193892" cy="26099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A927CF-401F-477D-865B-349511E9EE57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074727" y="1948956"/>
            <a:ext cx="4483100" cy="4216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27DAF6F-F989-4AEB-BE26-89AED34F9565}"/>
              </a:ext>
            </a:extLst>
          </p:cNvPr>
          <p:cNvSpPr/>
          <p:nvPr/>
        </p:nvSpPr>
        <p:spPr>
          <a:xfrm>
            <a:off x="533393" y="4796775"/>
            <a:ext cx="6439901" cy="1723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1200" b="1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Важные выводы: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 ходе исследования выяснилось, что часть изображений содержит сразу несколько дефектов, но в этом случае нет возможности определить класс каждого из дефектов. И поэтому было решено оставить только те изображения, которые содержат один дефект. 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Поскольку вторая архитектура нейросети показала более высокое качество, то только для данной архитектуры было проведено второе обучение на урезанном </a:t>
            </a:r>
            <a:r>
              <a:rPr lang="ru-RU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датасете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(где на каждом изображении находился только один дефект).</a:t>
            </a:r>
          </a:p>
        </p:txBody>
      </p:sp>
    </p:spTree>
    <p:extLst>
      <p:ext uri="{BB962C8B-B14F-4D97-AF65-F5344CB8AC3E}">
        <p14:creationId xmlns:p14="http://schemas.microsoft.com/office/powerpoint/2010/main" val="332591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BCFF9FC-A7AF-4CE6-A0F6-611A36531AA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8" name="think-cell Slide" r:id="rId6" imgW="470" imgH="469" progId="TCLayout.ActiveDocument.1">
                  <p:embed/>
                </p:oleObj>
              </mc:Choice>
              <mc:Fallback>
                <p:oleObj name="think-cell Slide" r:id="rId6" imgW="470" imgH="46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BCFF9FC-A7AF-4CE6-A0F6-611A36531A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AB02D7E-E071-48DC-92D0-66F2ABD0B09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D36F73-46F5-014B-B956-7837F525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28" y="487259"/>
            <a:ext cx="11193840" cy="413190"/>
          </a:xfrm>
        </p:spPr>
        <p:txBody>
          <a:bodyPr/>
          <a:lstStyle/>
          <a:p>
            <a:pPr algn="ctr"/>
            <a:r>
              <a:rPr lang="ru-RU" sz="2800" dirty="0"/>
              <a:t>MobileNetv2</a:t>
            </a:r>
            <a:r>
              <a:rPr lang="en-US" sz="2800" dirty="0"/>
              <a:t>: 1</a:t>
            </a:r>
            <a:r>
              <a:rPr lang="ru-RU" sz="2800" dirty="0"/>
              <a:t> изображение – </a:t>
            </a:r>
            <a:r>
              <a:rPr lang="en-US" sz="2800" dirty="0"/>
              <a:t>1</a:t>
            </a:r>
            <a:r>
              <a:rPr lang="ru-RU" sz="2800" dirty="0"/>
              <a:t> дефект</a:t>
            </a:r>
            <a:r>
              <a:rPr lang="en-US" sz="2800" dirty="0"/>
              <a:t> (1/2)</a:t>
            </a:r>
            <a:endParaRPr lang="ru-RU" sz="2800" dirty="0"/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52050479-FB74-4016-B796-7947BC42B5B5}"/>
              </a:ext>
            </a:extLst>
          </p:cNvPr>
          <p:cNvSpPr/>
          <p:nvPr/>
        </p:nvSpPr>
        <p:spPr bwMode="auto">
          <a:xfrm>
            <a:off x="9543820" y="2289091"/>
            <a:ext cx="747832" cy="1166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lnSpc>
                <a:spcPct val="85000"/>
              </a:lnSpc>
              <a:spcAft>
                <a:spcPts val="199"/>
              </a:spcAft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199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 Black"/>
                <a:ea typeface="+mn-ea"/>
                <a:cs typeface="Arial"/>
              </a:rPr>
              <a:t>п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FBF7C9-C4B0-41FE-95BD-D4D7FDA69B16}"/>
              </a:ext>
            </a:extLst>
          </p:cNvPr>
          <p:cNvSpPr txBox="1"/>
          <p:nvPr/>
        </p:nvSpPr>
        <p:spPr bwMode="auto">
          <a:xfrm>
            <a:off x="1785863" y="1512340"/>
            <a:ext cx="3763407" cy="2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spcAft>
                <a:spcPts val="300"/>
              </a:spcAft>
              <a:defRPr/>
            </a:pP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Графики обучения (50 эпох</a:t>
            </a:r>
            <a:r>
              <a:rPr lang="ru-RU" sz="14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kumimoji="0" lang="ru-RU" sz="1400" b="1" i="0" u="none" strike="noStrike" kern="0" cap="none" spc="0" normalizeH="0" baseline="30000" noProof="0" dirty="0">
              <a:ln>
                <a:noFill/>
              </a:ln>
              <a:solidFill>
                <a:srgbClr val="2C569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2A89D9-47DF-4468-9DAB-071D334474F9}"/>
              </a:ext>
            </a:extLst>
          </p:cNvPr>
          <p:cNvSpPr txBox="1"/>
          <p:nvPr/>
        </p:nvSpPr>
        <p:spPr bwMode="auto">
          <a:xfrm>
            <a:off x="7536201" y="1512340"/>
            <a:ext cx="3763407" cy="2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spcAft>
                <a:spcPts val="300"/>
              </a:spcAft>
              <a:defRPr/>
            </a:pP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Нормализованная матрица ошибок</a:t>
            </a:r>
            <a:endParaRPr kumimoji="0" lang="ru-RU" sz="1600" b="1" i="0" u="none" strike="noStrike" kern="0" cap="none" spc="0" normalizeH="0" baseline="30000" noProof="0" dirty="0">
              <a:ln>
                <a:noFill/>
              </a:ln>
              <a:solidFill>
                <a:srgbClr val="2C569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2CAD6-691F-4DC8-97A0-7D78CB3E547D}"/>
              </a:ext>
            </a:extLst>
          </p:cNvPr>
          <p:cNvSpPr/>
          <p:nvPr/>
        </p:nvSpPr>
        <p:spPr>
          <a:xfrm>
            <a:off x="533393" y="1106036"/>
            <a:ext cx="11131170" cy="2854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1200" b="1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Результаты обучения второй нейросети (на основе </a:t>
            </a:r>
            <a:r>
              <a:rPr lang="en-US" sz="1200" b="1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MobileNetv2) </a:t>
            </a:r>
            <a:r>
              <a:rPr lang="ru-RU" sz="1200" b="1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на урезанном </a:t>
            </a:r>
            <a:r>
              <a:rPr lang="ru-RU" sz="1200" b="1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датасете</a:t>
            </a:r>
            <a:r>
              <a:rPr lang="ru-RU" sz="1200" b="1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(одно изображение – один дефект):</a:t>
            </a:r>
            <a:endParaRPr lang="ru-RU" sz="1200" dirty="0">
              <a:solidFill>
                <a:srgbClr val="161A2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7DAF6F-F989-4AEB-BE26-89AED34F9565}"/>
              </a:ext>
            </a:extLst>
          </p:cNvPr>
          <p:cNvSpPr/>
          <p:nvPr/>
        </p:nvSpPr>
        <p:spPr>
          <a:xfrm>
            <a:off x="533392" y="4335599"/>
            <a:ext cx="3426358" cy="2354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1200" b="1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Несколько дефектов на одном изображении. Выводы: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 </a:t>
            </a:r>
            <a:r>
              <a:rPr lang="ru-RU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xml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файлах к каждому боксу есть </a:t>
            </a:r>
            <a:r>
              <a:rPr lang="ru-RU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  <a:endParaRPr lang="ru-RU" sz="1200" dirty="0">
              <a:solidFill>
                <a:srgbClr val="161A2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Строим словарь, который показывает соотношение названий дефектов из папок (по которым распределены изображения) и </a:t>
            </a:r>
            <a:r>
              <a:rPr lang="ru-RU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из </a:t>
            </a:r>
            <a:r>
              <a:rPr lang="ru-RU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xml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-файлов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 результате видим, что </a:t>
            </a:r>
            <a:r>
              <a:rPr lang="ru-RU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не позволяет однозначно определить к какому дефекту относится </a:t>
            </a:r>
            <a:r>
              <a:rPr lang="en-US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bounding box</a:t>
            </a:r>
            <a:endParaRPr lang="ru-RU" sz="1200" dirty="0">
              <a:solidFill>
                <a:srgbClr val="161A2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9D569B-89AA-49AF-A80A-38F07C76CC3A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48253" y="1717860"/>
            <a:ext cx="6045200" cy="25317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6A4C21-EC07-4F2F-A3DA-1D8E98CB679A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233755" y="1650039"/>
            <a:ext cx="4483100" cy="42735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D7F304-2EC6-409D-A27D-54A5BF1F0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1472" y="4617008"/>
            <a:ext cx="3333921" cy="19813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B9771A-A0D2-41C8-8FAB-C5F85E6FF41D}"/>
              </a:ext>
            </a:extLst>
          </p:cNvPr>
          <p:cNvSpPr txBox="1"/>
          <p:nvPr/>
        </p:nvSpPr>
        <p:spPr bwMode="auto">
          <a:xfrm>
            <a:off x="3631891" y="4415889"/>
            <a:ext cx="3763407" cy="2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spcAft>
                <a:spcPts val="300"/>
              </a:spcAft>
              <a:defRPr/>
            </a:pP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Название дефекта: </a:t>
            </a:r>
            <a:r>
              <a:rPr lang="en-US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name</a:t>
            </a: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0" lang="ru-RU" sz="1400" b="1" i="0" u="none" strike="noStrike" kern="0" cap="none" spc="0" normalizeH="0" baseline="30000" noProof="0" dirty="0">
              <a:ln>
                <a:noFill/>
              </a:ln>
              <a:solidFill>
                <a:srgbClr val="2C569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797AE3-1707-41C5-8C96-0BDF3787094B}"/>
              </a:ext>
            </a:extLst>
          </p:cNvPr>
          <p:cNvSpPr/>
          <p:nvPr/>
        </p:nvSpPr>
        <p:spPr>
          <a:xfrm>
            <a:off x="7818112" y="5974892"/>
            <a:ext cx="371128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 одной стороны, наблюдаем </a:t>
            </a:r>
            <a:r>
              <a:rPr lang="ru-RU" sz="1200" b="1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высокое качество классификации 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дефектов (за исключением класса '</a:t>
            </a:r>
            <a:r>
              <a:rPr lang="en-US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crease').</a:t>
            </a:r>
            <a:endParaRPr lang="ru-RU" sz="1200" dirty="0">
              <a:solidFill>
                <a:srgbClr val="161A2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637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BCFF9FC-A7AF-4CE6-A0F6-611A36531AA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9" name="think-cell Slide" r:id="rId6" imgW="470" imgH="469" progId="TCLayout.ActiveDocument.1">
                  <p:embed/>
                </p:oleObj>
              </mc:Choice>
              <mc:Fallback>
                <p:oleObj name="think-cell Slide" r:id="rId6" imgW="470" imgH="46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BCFF9FC-A7AF-4CE6-A0F6-611A36531A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AB02D7E-E071-48DC-92D0-66F2ABD0B09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D36F73-46F5-014B-B956-7837F525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28" y="487259"/>
            <a:ext cx="11193840" cy="413190"/>
          </a:xfrm>
        </p:spPr>
        <p:txBody>
          <a:bodyPr/>
          <a:lstStyle/>
          <a:p>
            <a:pPr algn="ctr"/>
            <a:r>
              <a:rPr lang="ru-RU" sz="2800" dirty="0"/>
              <a:t>MobileNetv2</a:t>
            </a:r>
            <a:r>
              <a:rPr lang="en-US" sz="2800" dirty="0"/>
              <a:t>: 1</a:t>
            </a:r>
            <a:r>
              <a:rPr lang="ru-RU" sz="2800" dirty="0"/>
              <a:t> изображение – </a:t>
            </a:r>
            <a:r>
              <a:rPr lang="en-US" sz="2800" dirty="0"/>
              <a:t>1</a:t>
            </a:r>
            <a:r>
              <a:rPr lang="ru-RU" sz="2800" dirty="0"/>
              <a:t> дефект</a:t>
            </a:r>
            <a:r>
              <a:rPr lang="en-US" sz="2800" dirty="0"/>
              <a:t> (2/2)</a:t>
            </a:r>
            <a:endParaRPr lang="ru-RU" sz="2800" dirty="0"/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52050479-FB74-4016-B796-7947BC42B5B5}"/>
              </a:ext>
            </a:extLst>
          </p:cNvPr>
          <p:cNvSpPr/>
          <p:nvPr/>
        </p:nvSpPr>
        <p:spPr bwMode="auto">
          <a:xfrm>
            <a:off x="9543820" y="2289091"/>
            <a:ext cx="747832" cy="1166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lnSpc>
                <a:spcPct val="85000"/>
              </a:lnSpc>
              <a:spcAft>
                <a:spcPts val="199"/>
              </a:spcAft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199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 Black"/>
                <a:ea typeface="+mn-ea"/>
                <a:cs typeface="Arial"/>
              </a:rPr>
              <a:t>п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FBF7C9-C4B0-41FE-95BD-D4D7FDA69B16}"/>
              </a:ext>
            </a:extLst>
          </p:cNvPr>
          <p:cNvSpPr txBox="1"/>
          <p:nvPr/>
        </p:nvSpPr>
        <p:spPr bwMode="auto">
          <a:xfrm>
            <a:off x="1443956" y="2038450"/>
            <a:ext cx="3763407" cy="354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spcAft>
                <a:spcPts val="300"/>
              </a:spcAft>
              <a:defRPr/>
            </a:pPr>
            <a:r>
              <a:rPr kumimoji="0" lang="ru-RU" sz="1600" b="1" i="0" u="none" strike="noStrike" kern="0" cap="none" spc="0" normalizeH="0" baseline="30000" noProof="0" dirty="0">
                <a:ln>
                  <a:noFill/>
                </a:ln>
                <a:solidFill>
                  <a:srgbClr val="2C569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</a:t>
            </a: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Примеры определения </a:t>
            </a:r>
            <a:r>
              <a:rPr lang="en-US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bounding boxes</a:t>
            </a: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(предсказания и факт)</a:t>
            </a:r>
            <a:endParaRPr kumimoji="0" lang="ru-RU" sz="1400" b="1" i="0" u="none" strike="noStrike" kern="0" cap="none" spc="0" normalizeH="0" baseline="30000" noProof="0" dirty="0">
              <a:ln>
                <a:noFill/>
              </a:ln>
              <a:solidFill>
                <a:srgbClr val="2C569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2CAD6-691F-4DC8-97A0-7D78CB3E547D}"/>
              </a:ext>
            </a:extLst>
          </p:cNvPr>
          <p:cNvSpPr/>
          <p:nvPr/>
        </p:nvSpPr>
        <p:spPr>
          <a:xfrm>
            <a:off x="533391" y="1106036"/>
            <a:ext cx="11155025" cy="277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1200" b="1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Результаты обучения второй нейросети (на основе </a:t>
            </a:r>
            <a:r>
              <a:rPr lang="en-US" sz="1200" b="1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MobileNetv2) </a:t>
            </a:r>
            <a:r>
              <a:rPr lang="ru-RU" sz="1200" b="1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на урезанном </a:t>
            </a:r>
            <a:r>
              <a:rPr lang="ru-RU" sz="1200" b="1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датасете</a:t>
            </a:r>
            <a:r>
              <a:rPr lang="ru-RU" sz="1200" b="1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(одно изображение – один дефект):</a:t>
            </a:r>
            <a:endParaRPr lang="ru-RU" sz="1200" dirty="0">
              <a:solidFill>
                <a:srgbClr val="161A2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7DAF6F-F989-4AEB-BE26-89AED34F9565}"/>
              </a:ext>
            </a:extLst>
          </p:cNvPr>
          <p:cNvSpPr/>
          <p:nvPr/>
        </p:nvSpPr>
        <p:spPr>
          <a:xfrm>
            <a:off x="533391" y="1457227"/>
            <a:ext cx="549237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 другой стороны, наблюдаем низкое качество по прогнозированию местонахождения </a:t>
            </a:r>
            <a:r>
              <a:rPr lang="ru-RU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bounding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20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boxes</a:t>
            </a:r>
            <a:endParaRPr lang="ru-RU" sz="1200" dirty="0">
              <a:solidFill>
                <a:srgbClr val="161A2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4FC20F-8A98-4B3E-880C-A79CE5B7945C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00930" y="2309018"/>
            <a:ext cx="5652135" cy="4429711"/>
          </a:xfrm>
          <a:prstGeom prst="rect">
            <a:avLst/>
          </a:prstGeom>
        </p:spPr>
      </p:pic>
      <p:pic>
        <p:nvPicPr>
          <p:cNvPr id="47109" name="Picture 5">
            <a:extLst>
              <a:ext uri="{FF2B5EF4-FFF2-40B4-BE49-F238E27FC236}">
                <a16:creationId xmlns:a16="http://schemas.microsoft.com/office/drawing/2014/main" id="{67722116-59BF-44C5-815D-A5F7E7CE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450" y="2337684"/>
            <a:ext cx="5266082" cy="437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0368DD-9F84-4868-870B-1B099FDC7316}"/>
              </a:ext>
            </a:extLst>
          </p:cNvPr>
          <p:cNvSpPr txBox="1"/>
          <p:nvPr/>
        </p:nvSpPr>
        <p:spPr bwMode="auto">
          <a:xfrm>
            <a:off x="7154318" y="2038450"/>
            <a:ext cx="3763407" cy="354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spcAft>
                <a:spcPts val="300"/>
              </a:spcAft>
              <a:defRPr/>
            </a:pP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Распределения значений </a:t>
            </a:r>
            <a:r>
              <a:rPr lang="ru-RU" sz="1600" b="1" kern="0" baseline="30000" dirty="0" err="1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xmin</a:t>
            </a: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ru-RU" sz="1600" b="1" kern="0" baseline="30000" dirty="0" err="1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xmax</a:t>
            </a: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ru-RU" sz="1600" b="1" kern="0" baseline="30000" dirty="0" err="1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ymin</a:t>
            </a: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ru-RU" sz="1600" b="1" kern="0" baseline="30000" dirty="0" err="1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ymax</a:t>
            </a: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(факт и предсказания)</a:t>
            </a:r>
            <a:endParaRPr kumimoji="0" lang="ru-RU" sz="1400" b="1" i="0" u="none" strike="noStrike" kern="0" cap="none" spc="0" normalizeH="0" baseline="30000" noProof="0" dirty="0">
              <a:ln>
                <a:noFill/>
              </a:ln>
              <a:solidFill>
                <a:srgbClr val="2C569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B0DCB4-A968-4346-A7C0-5E4A240D729E}"/>
              </a:ext>
            </a:extLst>
          </p:cNvPr>
          <p:cNvSpPr/>
          <p:nvPr/>
        </p:nvSpPr>
        <p:spPr>
          <a:xfrm>
            <a:off x="6203998" y="1457227"/>
            <a:ext cx="5492372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105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Распределения реальных значений </a:t>
            </a:r>
            <a:r>
              <a:rPr lang="ru-RU" sz="105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xmin</a:t>
            </a:r>
            <a:r>
              <a:rPr lang="ru-RU" sz="105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ru-RU" sz="105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xmax</a:t>
            </a:r>
            <a:r>
              <a:rPr lang="ru-RU" sz="105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ru-RU" sz="105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ymin</a:t>
            </a:r>
            <a:r>
              <a:rPr lang="ru-RU" sz="105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ru-RU" sz="1050" dirty="0" err="1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ymax</a:t>
            </a:r>
            <a:r>
              <a:rPr lang="ru-RU" sz="105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имеют более "широкий" разброс (по сравнению с предсказанными) и сильно отличные медианные значения.</a:t>
            </a:r>
          </a:p>
        </p:txBody>
      </p:sp>
    </p:spTree>
    <p:extLst>
      <p:ext uri="{BB962C8B-B14F-4D97-AF65-F5344CB8AC3E}">
        <p14:creationId xmlns:p14="http://schemas.microsoft.com/office/powerpoint/2010/main" val="2295136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BCFF9FC-A7AF-4CE6-A0F6-611A36531AA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1" name="think-cell Slide" r:id="rId6" imgW="470" imgH="469" progId="TCLayout.ActiveDocument.1">
                  <p:embed/>
                </p:oleObj>
              </mc:Choice>
              <mc:Fallback>
                <p:oleObj name="think-cell Slide" r:id="rId6" imgW="470" imgH="46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BCFF9FC-A7AF-4CE6-A0F6-611A36531A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AB02D7E-E071-48DC-92D0-66F2ABD0B09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D36F73-46F5-014B-B956-7837F525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28" y="487259"/>
            <a:ext cx="11193840" cy="413190"/>
          </a:xfrm>
        </p:spPr>
        <p:txBody>
          <a:bodyPr/>
          <a:lstStyle/>
          <a:p>
            <a:pPr algn="ctr"/>
            <a:r>
              <a:rPr lang="en-US" sz="2800" dirty="0"/>
              <a:t>YOLOv3 </a:t>
            </a:r>
            <a:r>
              <a:rPr lang="ru-RU" sz="2800" dirty="0"/>
              <a:t>(</a:t>
            </a:r>
            <a:r>
              <a:rPr lang="en-US" sz="2800" dirty="0"/>
              <a:t>1/3</a:t>
            </a:r>
            <a:r>
              <a:rPr lang="ru-RU" sz="2800" dirty="0"/>
              <a:t>)</a:t>
            </a: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52050479-FB74-4016-B796-7947BC42B5B5}"/>
              </a:ext>
            </a:extLst>
          </p:cNvPr>
          <p:cNvSpPr/>
          <p:nvPr/>
        </p:nvSpPr>
        <p:spPr bwMode="auto">
          <a:xfrm>
            <a:off x="9543820" y="2289091"/>
            <a:ext cx="747832" cy="1166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lnSpc>
                <a:spcPct val="85000"/>
              </a:lnSpc>
              <a:spcAft>
                <a:spcPts val="199"/>
              </a:spcAft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199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 Black"/>
                <a:ea typeface="+mn-ea"/>
                <a:cs typeface="Arial"/>
              </a:rPr>
              <a:t>п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2CAD6-691F-4DC8-97A0-7D78CB3E547D}"/>
              </a:ext>
            </a:extLst>
          </p:cNvPr>
          <p:cNvSpPr/>
          <p:nvPr/>
        </p:nvSpPr>
        <p:spPr>
          <a:xfrm>
            <a:off x="533391" y="1106036"/>
            <a:ext cx="11155025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1200" b="1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Третья используемая архитектура нейросети это </a:t>
            </a:r>
            <a:r>
              <a:rPr lang="en-US" sz="1200" b="1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YOLOv3</a:t>
            </a:r>
            <a:r>
              <a:rPr lang="en-US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Ниже представлены архитектура </a:t>
            </a:r>
            <a:r>
              <a:rPr lang="en-US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YOLOv3</a:t>
            </a: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описание способа балансировки классов: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E44F6F-27D1-4247-9FEC-D1BB2510A25B}"/>
              </a:ext>
            </a:extLst>
          </p:cNvPr>
          <p:cNvSpPr txBox="1"/>
          <p:nvPr/>
        </p:nvSpPr>
        <p:spPr bwMode="auto">
          <a:xfrm>
            <a:off x="1373105" y="1750875"/>
            <a:ext cx="3763407" cy="22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spcAft>
                <a:spcPts val="300"/>
              </a:spcAft>
              <a:defRPr/>
            </a:pPr>
            <a:r>
              <a:rPr kumimoji="0" lang="ru-RU" sz="1600" b="1" i="0" u="none" strike="noStrike" kern="0" cap="none" spc="0" normalizeH="0" baseline="30000" noProof="0" dirty="0">
                <a:ln>
                  <a:noFill/>
                </a:ln>
                <a:solidFill>
                  <a:srgbClr val="2C569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1. </a:t>
            </a:r>
            <a:r>
              <a:rPr kumimoji="0" lang="ru-RU" sz="1600" b="1" i="0" u="none" strike="noStrike" kern="0" cap="none" spc="0" normalizeH="0" baseline="30000" noProof="0" dirty="0" err="1">
                <a:ln>
                  <a:noFill/>
                </a:ln>
                <a:solidFill>
                  <a:srgbClr val="2C569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Архитек</a:t>
            </a:r>
            <a:r>
              <a:rPr lang="ru-RU" sz="1600" b="1" kern="0" baseline="30000" dirty="0">
                <a:solidFill>
                  <a:srgbClr val="2C56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тура нейросети</a:t>
            </a:r>
            <a:endParaRPr kumimoji="0" lang="ru-RU" sz="1600" b="1" i="0" u="none" strike="noStrike" kern="0" cap="none" spc="0" normalizeH="0" baseline="30000" noProof="0" dirty="0">
              <a:ln>
                <a:noFill/>
              </a:ln>
              <a:solidFill>
                <a:srgbClr val="2C569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8132" name="Picture 4" descr="https://lh3.googleusercontent.com/R7mx1Ur3LvCvJdwmM4F0F7gQ2fxy5EzDZgh9lVDsR6AwHg4hEQdxIMPBslqFB3PnZW_7GadDG57xylJCdqzn3z00WUdsg7mts7CuBH4xFnEXrN-aUuxXl2pAtXSp1jd9ONAAcLPYujO7lirnQQUFOS40g7g2p__uWY-0RTkKUr8_N2wUTlEuv-o4ey1rBgE=s2048">
            <a:extLst>
              <a:ext uri="{FF2B5EF4-FFF2-40B4-BE49-F238E27FC236}">
                <a16:creationId xmlns:a16="http://schemas.microsoft.com/office/drawing/2014/main" id="{BE5E3A0B-6E3F-4F2C-99B6-B293AF074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14" y="1907733"/>
            <a:ext cx="5988424" cy="4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444004-1944-401B-86C9-107CF25071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5988" y="3592039"/>
            <a:ext cx="2019404" cy="287034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3617827-8CF3-4444-9CC9-28C0D776C631}"/>
              </a:ext>
            </a:extLst>
          </p:cNvPr>
          <p:cNvSpPr/>
          <p:nvPr/>
        </p:nvSpPr>
        <p:spPr>
          <a:xfrm>
            <a:off x="6520723" y="1679864"/>
            <a:ext cx="5167695" cy="18312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Поскольку количество примеров для разных классов крайне не сбалансировано, то было решено увеличить кол-во изображений до 140 (для классов, где общее кол-во примеров соответственно ниже 140)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Для аугментации использовалось сочетания таких приемов как:</a:t>
            </a:r>
          </a:p>
          <a:p>
            <a:pPr marL="171450" indent="-171450" algn="just">
              <a:buFontTx/>
              <a:buChar char="-"/>
            </a:pP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масштабирование</a:t>
            </a:r>
          </a:p>
          <a:p>
            <a:pPr marL="171450" indent="-171450" algn="just">
              <a:buFontTx/>
              <a:buChar char="-"/>
            </a:pP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смещение изображения</a:t>
            </a:r>
          </a:p>
          <a:p>
            <a:pPr marL="171450" indent="-171450" algn="just">
              <a:buFontTx/>
              <a:buChar char="-"/>
            </a:pP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отображение по горизонтали</a:t>
            </a:r>
          </a:p>
          <a:p>
            <a:pPr marL="171450" indent="-171450" algn="just">
              <a:buFontTx/>
              <a:buChar char="-"/>
            </a:pPr>
            <a:r>
              <a:rPr lang="ru-RU" sz="1200" dirty="0">
                <a:solidFill>
                  <a:srgbClr val="161A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изменение освещенности, экспозиции, гаммы изображения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D88FC9-AC19-4AC9-8BFF-77A126713D94}"/>
              </a:ext>
            </a:extLst>
          </p:cNvPr>
          <p:cNvSpPr/>
          <p:nvPr/>
        </p:nvSpPr>
        <p:spPr>
          <a:xfrm>
            <a:off x="8102379" y="4924046"/>
            <a:ext cx="1986736" cy="1572170"/>
          </a:xfrm>
          <a:prstGeom prst="rect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1544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Chevro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oubleChevro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oubleChevron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DoubleBoa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TopShap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TopText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BottomShap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BottomTex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IPe8MMSlVfLG2y.r_qSh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80OKGPAhxgslg9.QdmEp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IPe8MMSlVfLG2y.r_qSh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80OKGPAhxgslg9.QdmEp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FziPa.HvtzSyrGxx5TcZ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apbZxQdbfD.x4DCYeTPV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9v5pTx9RMa9bHmROeduQ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cnWlh0WTE2jrwYbmsqsJ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cnWlh0WTE2jrwYbmsqsJ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cnWlh0WTE2jrwYbmsqsJ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cnWlh0WTE2jrwYbmsqsJ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cnWlh0WTE2jrwYbmsqsJ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cnWlh0WTE2jrwYbmsqsJ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cnWlh0WTE2jrwYbmsqsJ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cnWlh0WTE2jrwYbmsqsJ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cnWlh0WTE2jrwYbmsqsJ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cnWlh0WTE2jrwYbmsqsJ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irArrow"/>
  <p:tag name="TYPE" val="McK DirArro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racke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heme/theme1.xml><?xml version="1.0" encoding="utf-8"?>
<a:theme xmlns:a="http://schemas.openxmlformats.org/drawingml/2006/main" name="Titles">
  <a:themeElements>
    <a:clrScheme name="Core brand">
      <a:dk1>
        <a:srgbClr val="000000"/>
      </a:dk1>
      <a:lt1>
        <a:srgbClr val="FFFFFF"/>
      </a:lt1>
      <a:dk2>
        <a:srgbClr val="595959"/>
      </a:dk2>
      <a:lt2>
        <a:srgbClr val="D8D8D8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EF"/>
      </a:accent6>
      <a:hlink>
        <a:srgbClr val="A100FF"/>
      </a:hlink>
      <a:folHlink>
        <a:srgbClr val="A100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Industry X.0 Master PPT template  -  Read-Only" id="{3617BC63-F279-7E44-AE4C-75C82D7DEF4A}" vid="{6F479B76-EB3D-2046-A60E-49146F1E62B7}"/>
    </a:ext>
  </a:extLst>
</a:theme>
</file>

<file path=ppt/theme/theme10.xml><?xml version="1.0" encoding="utf-8"?>
<a:theme xmlns:a="http://schemas.openxmlformats.org/drawingml/2006/main" name="4_НЛМК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FFFFFF"/>
      </a:lt2>
      <a:accent1>
        <a:srgbClr val="E6E6E6"/>
      </a:accent1>
      <a:accent2>
        <a:srgbClr val="2C88CC"/>
      </a:accent2>
      <a:accent3>
        <a:srgbClr val="1F497D"/>
      </a:accent3>
      <a:accent4>
        <a:srgbClr val="808080"/>
      </a:accent4>
      <a:accent5>
        <a:srgbClr val="F27F00"/>
      </a:accent5>
      <a:accent6>
        <a:srgbClr val="808080"/>
      </a:accent6>
      <a:hlink>
        <a:srgbClr val="1F497D"/>
      </a:hlink>
      <a:folHlink>
        <a:srgbClr val="FFFFFF"/>
      </a:folHlink>
    </a:clrScheme>
    <a:fontScheme name="Custom 9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>
              <a:lumMod val="75000"/>
            </a:schemeClr>
          </a:solidFill>
        </a:ln>
        <a:extLst>
          <a:ext uri="{909E8E84-426E-40DD-AFC4-6F175D3DCCD1}">
            <a14:hiddenFill xmlns:a14="http://schemas.microsoft.com/office/drawing/2010/main">
              <a:noFill/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Grey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Cyan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9F0FF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НЛМК (NLMK)_16_9.potx" id="{1F472855-BC4B-4B5A-A4F3-A8D129E53C32}" vid="{63B3FD09-1427-4196-8F79-DF512DE5CB47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ore brand">
      <a:dk1>
        <a:srgbClr val="000000"/>
      </a:dk1>
      <a:lt1>
        <a:srgbClr val="FFFFFF"/>
      </a:lt1>
      <a:dk2>
        <a:srgbClr val="595959"/>
      </a:dk2>
      <a:lt2>
        <a:srgbClr val="D8D8D8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EF"/>
      </a:accent6>
      <a:hlink>
        <a:srgbClr val="A100FF"/>
      </a:hlink>
      <a:folHlink>
        <a:srgbClr val="A1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dustry X.0 Master PPT template  -  Read-Only" id="{3617BC63-F279-7E44-AE4C-75C82D7DEF4A}" vid="{B054243A-3A9C-CF41-9FCA-416555FD0F7D}"/>
    </a:ext>
  </a:extLst>
</a:theme>
</file>

<file path=ppt/theme/theme3.xml><?xml version="1.0" encoding="utf-8"?>
<a:theme xmlns:a="http://schemas.openxmlformats.org/drawingml/2006/main" name="Content Layouts">
  <a:themeElements>
    <a:clrScheme name="Core brand">
      <a:dk1>
        <a:srgbClr val="000000"/>
      </a:dk1>
      <a:lt1>
        <a:srgbClr val="FFFFFF"/>
      </a:lt1>
      <a:dk2>
        <a:srgbClr val="595959"/>
      </a:dk2>
      <a:lt2>
        <a:srgbClr val="D8D8D8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EF"/>
      </a:accent6>
      <a:hlink>
        <a:srgbClr val="A100FF"/>
      </a:hlink>
      <a:folHlink>
        <a:srgbClr val="A100FF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Industry X.0 Master PPT template  -  Read-Only" id="{3617BC63-F279-7E44-AE4C-75C82D7DEF4A}" vid="{B12B058F-7C63-2041-968F-D322AC2E7CC7}"/>
    </a:ext>
  </a:extLst>
</a:theme>
</file>

<file path=ppt/theme/theme4.xml><?xml version="1.0" encoding="utf-8"?>
<a:theme xmlns:a="http://schemas.openxmlformats.org/drawingml/2006/main" name="Specialty Slides">
  <a:themeElements>
    <a:clrScheme name="Core brand">
      <a:dk1>
        <a:srgbClr val="000000"/>
      </a:dk1>
      <a:lt1>
        <a:srgbClr val="FFFFFF"/>
      </a:lt1>
      <a:dk2>
        <a:srgbClr val="595959"/>
      </a:dk2>
      <a:lt2>
        <a:srgbClr val="D8D8D8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EF"/>
      </a:accent6>
      <a:hlink>
        <a:srgbClr val="A100FF"/>
      </a:hlink>
      <a:folHlink>
        <a:srgbClr val="A1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Industry X.0 Master PPT template  -  Read-Only" id="{3617BC63-F279-7E44-AE4C-75C82D7DEF4A}" vid="{805576E7-8F5D-2544-9F4F-CD5AA8D5D6DE}"/>
    </a:ext>
  </a:extLst>
</a:theme>
</file>

<file path=ppt/theme/theme5.xml><?xml version="1.0" encoding="utf-8"?>
<a:theme xmlns:a="http://schemas.openxmlformats.org/drawingml/2006/main" name="1_Titles">
  <a:themeElements>
    <a:clrScheme name="Core brand">
      <a:dk1>
        <a:srgbClr val="000000"/>
      </a:dk1>
      <a:lt1>
        <a:srgbClr val="FFFFFF"/>
      </a:lt1>
      <a:dk2>
        <a:srgbClr val="595959"/>
      </a:dk2>
      <a:lt2>
        <a:srgbClr val="D8D8D8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EF"/>
      </a:accent6>
      <a:hlink>
        <a:srgbClr val="A100FF"/>
      </a:hlink>
      <a:folHlink>
        <a:srgbClr val="A100FF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Industry X.0 Master PPT template  -  Read-Only" id="{3617BC63-F279-7E44-AE4C-75C82D7DEF4A}" vid="{6F479B76-EB3D-2046-A60E-49146F1E62B7}"/>
    </a:ext>
  </a:extLst>
</a:theme>
</file>

<file path=ppt/theme/theme6.xml><?xml version="1.0" encoding="utf-8"?>
<a:theme xmlns:a="http://schemas.openxmlformats.org/drawingml/2006/main" name="2_Titles">
  <a:themeElements>
    <a:clrScheme name="Core brand">
      <a:dk1>
        <a:srgbClr val="000000"/>
      </a:dk1>
      <a:lt1>
        <a:srgbClr val="FFFFFF"/>
      </a:lt1>
      <a:dk2>
        <a:srgbClr val="595959"/>
      </a:dk2>
      <a:lt2>
        <a:srgbClr val="D8D8D8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EF"/>
      </a:accent6>
      <a:hlink>
        <a:srgbClr val="A100FF"/>
      </a:hlink>
      <a:folHlink>
        <a:srgbClr val="A100FF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Industry X.0 Master PPT template  -  Read-Only" id="{3617BC63-F279-7E44-AE4C-75C82D7DEF4A}" vid="{6F479B76-EB3D-2046-A60E-49146F1E62B7}"/>
    </a:ext>
  </a:extLst>
</a:theme>
</file>

<file path=ppt/theme/theme7.xml><?xml version="1.0" encoding="utf-8"?>
<a:theme xmlns:a="http://schemas.openxmlformats.org/drawingml/2006/main" name="3_Titles">
  <a:themeElements>
    <a:clrScheme name="Core brand">
      <a:dk1>
        <a:srgbClr val="000000"/>
      </a:dk1>
      <a:lt1>
        <a:srgbClr val="FFFFFF"/>
      </a:lt1>
      <a:dk2>
        <a:srgbClr val="595959"/>
      </a:dk2>
      <a:lt2>
        <a:srgbClr val="D8D8D8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EF"/>
      </a:accent6>
      <a:hlink>
        <a:srgbClr val="A100FF"/>
      </a:hlink>
      <a:folHlink>
        <a:srgbClr val="A100FF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Industry X.0 Master PPT template  -  Read-Only" id="{3617BC63-F279-7E44-AE4C-75C82D7DEF4A}" vid="{6F479B76-EB3D-2046-A60E-49146F1E62B7}"/>
    </a:ext>
  </a:extLst>
</a:theme>
</file>

<file path=ppt/theme/theme8.xml><?xml version="1.0" encoding="utf-8"?>
<a:theme xmlns:a="http://schemas.openxmlformats.org/drawingml/2006/main" name="2_Content Layouts">
  <a:themeElements>
    <a:clrScheme name="Core brand">
      <a:dk1>
        <a:srgbClr val="000000"/>
      </a:dk1>
      <a:lt1>
        <a:srgbClr val="FFFFFF"/>
      </a:lt1>
      <a:dk2>
        <a:srgbClr val="595959"/>
      </a:dk2>
      <a:lt2>
        <a:srgbClr val="D8D8D8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EF"/>
      </a:accent6>
      <a:hlink>
        <a:srgbClr val="A100FF"/>
      </a:hlink>
      <a:folHlink>
        <a:srgbClr val="A100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  <a:extraClrSchemeLst/>
</a:theme>
</file>

<file path=ppt/theme/theme9.xml><?xml version="1.0" encoding="utf-8"?>
<a:theme xmlns:a="http://schemas.openxmlformats.org/drawingml/2006/main" name="1_Content Layouts">
  <a:themeElements>
    <a:clrScheme name="Core brand">
      <a:dk1>
        <a:srgbClr val="000000"/>
      </a:dk1>
      <a:lt1>
        <a:srgbClr val="FFFFFF"/>
      </a:lt1>
      <a:dk2>
        <a:srgbClr val="595959"/>
      </a:dk2>
      <a:lt2>
        <a:srgbClr val="D8D8D8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EF"/>
      </a:accent6>
      <a:hlink>
        <a:srgbClr val="A100FF"/>
      </a:hlink>
      <a:folHlink>
        <a:srgbClr val="A100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AFE19726AE064DAC6C7D4C4A43D6C2" ma:contentTypeVersion="13" ma:contentTypeDescription="Create a new document." ma:contentTypeScope="" ma:versionID="30c9e1a241482ebeeb6b03b3580b881b">
  <xsd:schema xmlns:xsd="http://www.w3.org/2001/XMLSchema" xmlns:xs="http://www.w3.org/2001/XMLSchema" xmlns:p="http://schemas.microsoft.com/office/2006/metadata/properties" xmlns:ns2="04ffca35-4fad-4425-aff8-61f493639905" xmlns:ns3="740b0adf-0b78-4d5c-9ddc-f05a9587e107" targetNamespace="http://schemas.microsoft.com/office/2006/metadata/properties" ma:root="true" ma:fieldsID="e996d21f3c48af79f9c950ea80581d0e" ns2:_="" ns3:_="">
    <xsd:import namespace="04ffca35-4fad-4425-aff8-61f493639905"/>
    <xsd:import namespace="740b0adf-0b78-4d5c-9ddc-f05a9587e10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ffca35-4fad-4425-aff8-61f49363990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b0adf-0b78-4d5c-9ddc-f05a9587e1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4ffca35-4fad-4425-aff8-61f493639905">
      <UserInfo>
        <DisplayName>Sudakova, Olga</DisplayName>
        <AccountId>360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291F129-78C6-4E02-B5A5-197D974EF67A}">
  <ds:schemaRefs>
    <ds:schemaRef ds:uri="04ffca35-4fad-4425-aff8-61f493639905"/>
    <ds:schemaRef ds:uri="740b0adf-0b78-4d5c-9ddc-f05a9587e10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1D95524-A27C-482A-8CFD-2BC6356689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34DDAC-CAA0-4E87-980F-6BF5010B4710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04ffca35-4fad-4425-aff8-61f493639905"/>
    <ds:schemaRef ds:uri="740b0adf-0b78-4d5c-9ddc-f05a9587e107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8216</TotalTime>
  <Words>1150</Words>
  <Application>Microsoft Office PowerPoint</Application>
  <PresentationFormat>Widescreen</PresentationFormat>
  <Paragraphs>112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42" baseType="lpstr">
      <vt:lpstr>Meiryo UI</vt:lpstr>
      <vt:lpstr> Arial</vt:lpstr>
      <vt:lpstr>Arial</vt:lpstr>
      <vt:lpstr>Arial Black</vt:lpstr>
      <vt:lpstr>Calibri</vt:lpstr>
      <vt:lpstr>Calibri Light</vt:lpstr>
      <vt:lpstr>Courier New</vt:lpstr>
      <vt:lpstr>Gotham Medium</vt:lpstr>
      <vt:lpstr>Graphik</vt:lpstr>
      <vt:lpstr>Graphik Black</vt:lpstr>
      <vt:lpstr>Graphik LC Black</vt:lpstr>
      <vt:lpstr>Graphik LC Light</vt:lpstr>
      <vt:lpstr>Graphik LC Regular</vt:lpstr>
      <vt:lpstr>Graphik Regular</vt:lpstr>
      <vt:lpstr>Roboto Light</vt:lpstr>
      <vt:lpstr>Segoe UI</vt:lpstr>
      <vt:lpstr>Segoe UI </vt:lpstr>
      <vt:lpstr>Segoe UI Black</vt:lpstr>
      <vt:lpstr>Verdana</vt:lpstr>
      <vt:lpstr>Titles</vt:lpstr>
      <vt:lpstr>Custom Design</vt:lpstr>
      <vt:lpstr>Content Layouts</vt:lpstr>
      <vt:lpstr>Specialty Slides</vt:lpstr>
      <vt:lpstr>1_Titles</vt:lpstr>
      <vt:lpstr>2_Titles</vt:lpstr>
      <vt:lpstr>3_Titles</vt:lpstr>
      <vt:lpstr>2_Content Layouts</vt:lpstr>
      <vt:lpstr>1_Content Layouts</vt:lpstr>
      <vt:lpstr>4_НЛМК</vt:lpstr>
      <vt:lpstr>think-cell Slide</vt:lpstr>
      <vt:lpstr>PowerPoint Presentation</vt:lpstr>
      <vt:lpstr>Постановка задачи</vt:lpstr>
      <vt:lpstr>Обучающая база</vt:lpstr>
      <vt:lpstr>Архитектура первой нейросети</vt:lpstr>
      <vt:lpstr>Нейросеть на основе mobilenetv2 (1/2)</vt:lpstr>
      <vt:lpstr>Нейросеть на основе mobilenetv2 (2/2)</vt:lpstr>
      <vt:lpstr>MobileNetv2: 1 изображение – 1 дефект (1/2)</vt:lpstr>
      <vt:lpstr>MobileNetv2: 1 изображение – 1 дефект (2/2)</vt:lpstr>
      <vt:lpstr>YOLOv3 (1/3)</vt:lpstr>
      <vt:lpstr>YOLOv3 (2/3)</vt:lpstr>
      <vt:lpstr>YOLOv3 (3/3)</vt:lpstr>
      <vt:lpstr>PowerPoint Presentation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powerpoint template</dc:title>
  <dc:creator>Lee, Amanda J.</dc:creator>
  <cp:keywords/>
  <cp:lastModifiedBy>Shchirova Anna</cp:lastModifiedBy>
  <cp:revision>395</cp:revision>
  <dcterms:created xsi:type="dcterms:W3CDTF">2018-05-10T23:11:00Z</dcterms:created>
  <dcterms:modified xsi:type="dcterms:W3CDTF">2023-01-09T20:43:55Z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0x010100A3AFE19726AE064DAC6C7D4C4A43D6C2</vt:lpwstr>
  </property>
</Properties>
</file>